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Source Sans Pr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iqv1hQDLX/0/DgEj0pMJ1n0Vc8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bold.fntdata"/><Relationship Id="rId20" Type="http://schemas.openxmlformats.org/officeDocument/2006/relationships/slide" Target="slides/slide15.xml"/><Relationship Id="rId42" Type="http://schemas.openxmlformats.org/officeDocument/2006/relationships/font" Target="fonts/SourceSansPro-boldItalic.fntdata"/><Relationship Id="rId41" Type="http://schemas.openxmlformats.org/officeDocument/2006/relationships/font" Target="fonts/SourceSansPr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SourceSansPro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4" name="Google Shape;74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3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3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3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5" name="Google Shape;55;p3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3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9" name="Google Shape;59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6" name="Google Shape;66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3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3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3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.xml"/><Relationship Id="rId10" Type="http://schemas.openxmlformats.org/officeDocument/2006/relationships/slide" Target="/ppt/slides/slide8.xml"/><Relationship Id="rId13" Type="http://schemas.openxmlformats.org/officeDocument/2006/relationships/slide" Target="/ppt/slides/slide8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9" Type="http://schemas.openxmlformats.org/officeDocument/2006/relationships/slide" Target="/ppt/slides/slide8.xml"/><Relationship Id="rId15" Type="http://schemas.openxmlformats.org/officeDocument/2006/relationships/slide" Target="/ppt/slides/slide18.xml"/><Relationship Id="rId14" Type="http://schemas.openxmlformats.org/officeDocument/2006/relationships/image" Target="../media/image12.png"/><Relationship Id="rId17" Type="http://schemas.openxmlformats.org/officeDocument/2006/relationships/image" Target="../media/image6.png"/><Relationship Id="rId16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slide" Target="/ppt/slides/slide6.xml"/><Relationship Id="rId7" Type="http://schemas.openxmlformats.org/officeDocument/2006/relationships/image" Target="../media/image2.png"/><Relationship Id="rId8" Type="http://schemas.openxmlformats.org/officeDocument/2006/relationships/slide" Target="/ppt/slides/slide8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.xml"/><Relationship Id="rId10" Type="http://schemas.openxmlformats.org/officeDocument/2006/relationships/slide" Target="/ppt/slides/slide8.xml"/><Relationship Id="rId13" Type="http://schemas.openxmlformats.org/officeDocument/2006/relationships/slide" Target="/ppt/slides/slide8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9" Type="http://schemas.openxmlformats.org/officeDocument/2006/relationships/slide" Target="/ppt/slides/slide8.xml"/><Relationship Id="rId15" Type="http://schemas.openxmlformats.org/officeDocument/2006/relationships/slide" Target="/ppt/slides/slide20.xml"/><Relationship Id="rId14" Type="http://schemas.openxmlformats.org/officeDocument/2006/relationships/image" Target="../media/image12.png"/><Relationship Id="rId17" Type="http://schemas.openxmlformats.org/officeDocument/2006/relationships/image" Target="../media/image10.jpg"/><Relationship Id="rId16" Type="http://schemas.openxmlformats.org/officeDocument/2006/relationships/image" Target="../media/image17.png"/><Relationship Id="rId5" Type="http://schemas.openxmlformats.org/officeDocument/2006/relationships/image" Target="../media/image4.png"/><Relationship Id="rId19" Type="http://schemas.openxmlformats.org/officeDocument/2006/relationships/image" Target="../media/image15.png"/><Relationship Id="rId6" Type="http://schemas.openxmlformats.org/officeDocument/2006/relationships/slide" Target="/ppt/slides/slide6.xml"/><Relationship Id="rId18" Type="http://schemas.openxmlformats.org/officeDocument/2006/relationships/image" Target="../media/image14.png"/><Relationship Id="rId7" Type="http://schemas.openxmlformats.org/officeDocument/2006/relationships/image" Target="../media/image2.png"/><Relationship Id="rId8" Type="http://schemas.openxmlformats.org/officeDocument/2006/relationships/slide" Target="/ppt/slides/slide8.xml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11" Type="http://schemas.openxmlformats.org/officeDocument/2006/relationships/slide" Target="/ppt/slides/slide8.xml"/><Relationship Id="rId10" Type="http://schemas.openxmlformats.org/officeDocument/2006/relationships/slide" Target="/ppt/slides/slide8.xml"/><Relationship Id="rId13" Type="http://schemas.openxmlformats.org/officeDocument/2006/relationships/slide" Target="/ppt/slides/slide8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9" Type="http://schemas.openxmlformats.org/officeDocument/2006/relationships/slide" Target="/ppt/slides/slide8.xml"/><Relationship Id="rId15" Type="http://schemas.openxmlformats.org/officeDocument/2006/relationships/slide" Target="/ppt/slides/slide8.xml"/><Relationship Id="rId14" Type="http://schemas.openxmlformats.org/officeDocument/2006/relationships/image" Target="../media/image12.png"/><Relationship Id="rId17" Type="http://schemas.openxmlformats.org/officeDocument/2006/relationships/slide" Target="/ppt/slides/slide8.xml"/><Relationship Id="rId16" Type="http://schemas.openxmlformats.org/officeDocument/2006/relationships/image" Target="../media/image17.png"/><Relationship Id="rId5" Type="http://schemas.openxmlformats.org/officeDocument/2006/relationships/image" Target="../media/image4.png"/><Relationship Id="rId19" Type="http://schemas.openxmlformats.org/officeDocument/2006/relationships/image" Target="../media/image11.jpg"/><Relationship Id="rId6" Type="http://schemas.openxmlformats.org/officeDocument/2006/relationships/slide" Target="/ppt/slides/slide6.xml"/><Relationship Id="rId18" Type="http://schemas.openxmlformats.org/officeDocument/2006/relationships/image" Target="../media/image16.jpg"/><Relationship Id="rId7" Type="http://schemas.openxmlformats.org/officeDocument/2006/relationships/image" Target="../media/image2.png"/><Relationship Id="rId8" Type="http://schemas.openxmlformats.org/officeDocument/2006/relationships/slide" Target="/ppt/slides/slide8.xml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8.xml"/><Relationship Id="rId11" Type="http://schemas.openxmlformats.org/officeDocument/2006/relationships/slide" Target="/ppt/slides/slide8.xml"/><Relationship Id="rId22" Type="http://schemas.openxmlformats.org/officeDocument/2006/relationships/image" Target="../media/image11.jpg"/><Relationship Id="rId10" Type="http://schemas.openxmlformats.org/officeDocument/2006/relationships/slide" Target="/ppt/slides/slide8.xml"/><Relationship Id="rId21" Type="http://schemas.openxmlformats.org/officeDocument/2006/relationships/image" Target="../media/image22.png"/><Relationship Id="rId13" Type="http://schemas.openxmlformats.org/officeDocument/2006/relationships/slide" Target="/ppt/slides/slide8.xml"/><Relationship Id="rId12" Type="http://schemas.openxmlformats.org/officeDocument/2006/relationships/image" Target="../media/image7.png"/><Relationship Id="rId23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9" Type="http://schemas.openxmlformats.org/officeDocument/2006/relationships/slide" Target="/ppt/slides/slide8.xml"/><Relationship Id="rId15" Type="http://schemas.openxmlformats.org/officeDocument/2006/relationships/slide" Target="/ppt/slides/slide25.xml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slide" Target="/ppt/slides/slide8.xml"/><Relationship Id="rId5" Type="http://schemas.openxmlformats.org/officeDocument/2006/relationships/image" Target="../media/image4.png"/><Relationship Id="rId19" Type="http://schemas.openxmlformats.org/officeDocument/2006/relationships/image" Target="../media/image16.jpg"/><Relationship Id="rId6" Type="http://schemas.openxmlformats.org/officeDocument/2006/relationships/slide" Target="/ppt/slides/slide6.xml"/><Relationship Id="rId18" Type="http://schemas.openxmlformats.org/officeDocument/2006/relationships/slide" Target="/ppt/slides/slide8.xml"/><Relationship Id="rId7" Type="http://schemas.openxmlformats.org/officeDocument/2006/relationships/image" Target="../media/image2.png"/><Relationship Id="rId8" Type="http://schemas.openxmlformats.org/officeDocument/2006/relationships/slide" Target="/ppt/slides/slide8.xml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11" Type="http://schemas.openxmlformats.org/officeDocument/2006/relationships/slide" Target="/ppt/slides/slide8.xml"/><Relationship Id="rId10" Type="http://schemas.openxmlformats.org/officeDocument/2006/relationships/slide" Target="/ppt/slides/slide8.xml"/><Relationship Id="rId13" Type="http://schemas.openxmlformats.org/officeDocument/2006/relationships/slide" Target="/ppt/slides/slide8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9" Type="http://schemas.openxmlformats.org/officeDocument/2006/relationships/slide" Target="/ppt/slides/slide8.xml"/><Relationship Id="rId15" Type="http://schemas.openxmlformats.org/officeDocument/2006/relationships/slide" Target="/ppt/slides/slide8.xml"/><Relationship Id="rId14" Type="http://schemas.openxmlformats.org/officeDocument/2006/relationships/image" Target="../media/image12.png"/><Relationship Id="rId17" Type="http://schemas.openxmlformats.org/officeDocument/2006/relationships/slide" Target="/ppt/slides/slide8.xml"/><Relationship Id="rId16" Type="http://schemas.openxmlformats.org/officeDocument/2006/relationships/image" Target="../media/image22.png"/><Relationship Id="rId5" Type="http://schemas.openxmlformats.org/officeDocument/2006/relationships/image" Target="../media/image4.png"/><Relationship Id="rId19" Type="http://schemas.openxmlformats.org/officeDocument/2006/relationships/image" Target="../media/image11.jpg"/><Relationship Id="rId6" Type="http://schemas.openxmlformats.org/officeDocument/2006/relationships/slide" Target="/ppt/slides/slide6.xml"/><Relationship Id="rId18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slide" Target="/ppt/slides/slide8.xml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.xml"/><Relationship Id="rId10" Type="http://schemas.openxmlformats.org/officeDocument/2006/relationships/slide" Target="/ppt/slides/slide8.xml"/><Relationship Id="rId13" Type="http://schemas.openxmlformats.org/officeDocument/2006/relationships/slide" Target="/ppt/slides/slide8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9" Type="http://schemas.openxmlformats.org/officeDocument/2006/relationships/slide" Target="/ppt/slides/slide8.xml"/><Relationship Id="rId15" Type="http://schemas.openxmlformats.org/officeDocument/2006/relationships/slide" Target="/ppt/slides/slide19.xml"/><Relationship Id="rId14" Type="http://schemas.openxmlformats.org/officeDocument/2006/relationships/image" Target="../media/image12.png"/><Relationship Id="rId17" Type="http://schemas.openxmlformats.org/officeDocument/2006/relationships/image" Target="../media/image22.png"/><Relationship Id="rId16" Type="http://schemas.openxmlformats.org/officeDocument/2006/relationships/slide" Target="/ppt/slides/slide8.xml"/><Relationship Id="rId5" Type="http://schemas.openxmlformats.org/officeDocument/2006/relationships/image" Target="../media/image4.png"/><Relationship Id="rId19" Type="http://schemas.openxmlformats.org/officeDocument/2006/relationships/image" Target="../media/image23.png"/><Relationship Id="rId6" Type="http://schemas.openxmlformats.org/officeDocument/2006/relationships/slide" Target="/ppt/slides/slide6.xml"/><Relationship Id="rId18" Type="http://schemas.openxmlformats.org/officeDocument/2006/relationships/image" Target="../media/image11.jpg"/><Relationship Id="rId7" Type="http://schemas.openxmlformats.org/officeDocument/2006/relationships/image" Target="../media/image2.png"/><Relationship Id="rId8" Type="http://schemas.openxmlformats.org/officeDocument/2006/relationships/slide" Target="/ppt/slides/slide8.xml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.jpg"/><Relationship Id="rId11" Type="http://schemas.openxmlformats.org/officeDocument/2006/relationships/slide" Target="/ppt/slides/slide8.xml"/><Relationship Id="rId10" Type="http://schemas.openxmlformats.org/officeDocument/2006/relationships/slide" Target="/ppt/slides/slide8.xml"/><Relationship Id="rId21" Type="http://schemas.openxmlformats.org/officeDocument/2006/relationships/image" Target="../media/image24.png"/><Relationship Id="rId13" Type="http://schemas.openxmlformats.org/officeDocument/2006/relationships/slide" Target="/ppt/slides/slide8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9" Type="http://schemas.openxmlformats.org/officeDocument/2006/relationships/slide" Target="/ppt/slides/slide8.xml"/><Relationship Id="rId15" Type="http://schemas.openxmlformats.org/officeDocument/2006/relationships/slide" Target="/ppt/slides/slide24.xml"/><Relationship Id="rId14" Type="http://schemas.openxmlformats.org/officeDocument/2006/relationships/image" Target="../media/image12.png"/><Relationship Id="rId17" Type="http://schemas.openxmlformats.org/officeDocument/2006/relationships/image" Target="../media/image22.png"/><Relationship Id="rId16" Type="http://schemas.openxmlformats.org/officeDocument/2006/relationships/slide" Target="/ppt/slides/slide8.xml"/><Relationship Id="rId5" Type="http://schemas.openxmlformats.org/officeDocument/2006/relationships/image" Target="../media/image4.png"/><Relationship Id="rId19" Type="http://schemas.openxmlformats.org/officeDocument/2006/relationships/image" Target="../media/image16.jpg"/><Relationship Id="rId6" Type="http://schemas.openxmlformats.org/officeDocument/2006/relationships/slide" Target="/ppt/slides/slide6.xml"/><Relationship Id="rId18" Type="http://schemas.openxmlformats.org/officeDocument/2006/relationships/slide" Target="/ppt/slides/slide8.xml"/><Relationship Id="rId7" Type="http://schemas.openxmlformats.org/officeDocument/2006/relationships/image" Target="../media/image2.png"/><Relationship Id="rId8" Type="http://schemas.openxmlformats.org/officeDocument/2006/relationships/slide" Target="/ppt/slides/slide8.xm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.xml"/><Relationship Id="rId10" Type="http://schemas.openxmlformats.org/officeDocument/2006/relationships/slide" Target="/ppt/slides/slide8.xml"/><Relationship Id="rId13" Type="http://schemas.openxmlformats.org/officeDocument/2006/relationships/slide" Target="/ppt/slides/slide8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9" Type="http://schemas.openxmlformats.org/officeDocument/2006/relationships/slide" Target="/ppt/slides/slide8.xml"/><Relationship Id="rId15" Type="http://schemas.openxmlformats.org/officeDocument/2006/relationships/slide" Target="/ppt/slides/slide21.xml"/><Relationship Id="rId14" Type="http://schemas.openxmlformats.org/officeDocument/2006/relationships/image" Target="../media/image12.png"/><Relationship Id="rId17" Type="http://schemas.openxmlformats.org/officeDocument/2006/relationships/image" Target="../media/image16.jpg"/><Relationship Id="rId16" Type="http://schemas.openxmlformats.org/officeDocument/2006/relationships/slide" Target="/ppt/slides/slide8.xml"/><Relationship Id="rId5" Type="http://schemas.openxmlformats.org/officeDocument/2006/relationships/image" Target="../media/image4.png"/><Relationship Id="rId19" Type="http://schemas.openxmlformats.org/officeDocument/2006/relationships/image" Target="../media/image26.png"/><Relationship Id="rId6" Type="http://schemas.openxmlformats.org/officeDocument/2006/relationships/slide" Target="/ppt/slides/slide6.xml"/><Relationship Id="rId18" Type="http://schemas.openxmlformats.org/officeDocument/2006/relationships/image" Target="../media/image11.jpg"/><Relationship Id="rId7" Type="http://schemas.openxmlformats.org/officeDocument/2006/relationships/image" Target="../media/image2.png"/><Relationship Id="rId8" Type="http://schemas.openxmlformats.org/officeDocument/2006/relationships/slide" Target="/ppt/slides/slide8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image" Target="../media/image21.png"/><Relationship Id="rId13" Type="http://schemas.openxmlformats.org/officeDocument/2006/relationships/slide" Target="/ppt/slides/slide9.xml"/><Relationship Id="rId12" Type="http://schemas.openxmlformats.org/officeDocument/2006/relationships/slide" Target="/ppt/slides/slide2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/ppt/slides/slide20.xml"/><Relationship Id="rId14" Type="http://schemas.openxmlformats.org/officeDocument/2006/relationships/image" Target="../media/image28.png"/><Relationship Id="rId5" Type="http://schemas.openxmlformats.org/officeDocument/2006/relationships/slide" Target="/ppt/slides/slide6.xml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4.xml"/><Relationship Id="rId10" Type="http://schemas.openxmlformats.org/officeDocument/2006/relationships/image" Target="../media/image21.png"/><Relationship Id="rId13" Type="http://schemas.openxmlformats.org/officeDocument/2006/relationships/image" Target="../media/image33.png"/><Relationship Id="rId12" Type="http://schemas.openxmlformats.org/officeDocument/2006/relationships/slide" Target="/ppt/slides/slide1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slide" Target="/ppt/slides/slide23.xml"/><Relationship Id="rId15" Type="http://schemas.openxmlformats.org/officeDocument/2006/relationships/image" Target="../media/image29.png"/><Relationship Id="rId14" Type="http://schemas.openxmlformats.org/officeDocument/2006/relationships/slide" Target="/ppt/slides/slide15.xml"/><Relationship Id="rId5" Type="http://schemas.openxmlformats.org/officeDocument/2006/relationships/slide" Target="/ppt/slides/slide6.xml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2.xml"/><Relationship Id="rId10" Type="http://schemas.openxmlformats.org/officeDocument/2006/relationships/slide" Target="/ppt/slides/slide23.xml"/><Relationship Id="rId13" Type="http://schemas.openxmlformats.org/officeDocument/2006/relationships/image" Target="../media/image33.png"/><Relationship Id="rId12" Type="http://schemas.openxmlformats.org/officeDocument/2006/relationships/slide" Target="/ppt/slides/slide18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5" Type="http://schemas.openxmlformats.org/officeDocument/2006/relationships/image" Target="../media/image35.png"/><Relationship Id="rId14" Type="http://schemas.openxmlformats.org/officeDocument/2006/relationships/slide" Target="/ppt/slides/slide11.xml"/><Relationship Id="rId5" Type="http://schemas.openxmlformats.org/officeDocument/2006/relationships/slide" Target="/ppt/slides/slide6.xml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slide" Target="/ppt/slides/slide22.xml"/><Relationship Id="rId13" Type="http://schemas.openxmlformats.org/officeDocument/2006/relationships/slide" Target="/ppt/slides/slide18.xml"/><Relationship Id="rId12" Type="http://schemas.openxmlformats.org/officeDocument/2006/relationships/slide" Target="/ppt/slides/slide2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5" Type="http://schemas.openxmlformats.org/officeDocument/2006/relationships/slide" Target="/ppt/slides/slide17.xml"/><Relationship Id="rId14" Type="http://schemas.openxmlformats.org/officeDocument/2006/relationships/image" Target="../media/image33.png"/><Relationship Id="rId16" Type="http://schemas.openxmlformats.org/officeDocument/2006/relationships/image" Target="../media/image27.png"/><Relationship Id="rId5" Type="http://schemas.openxmlformats.org/officeDocument/2006/relationships/slide" Target="/ppt/slides/slide6.xml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slide" Target="/ppt/slides/slide6.xml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5.xml"/><Relationship Id="rId10" Type="http://schemas.openxmlformats.org/officeDocument/2006/relationships/image" Target="../media/image21.png"/><Relationship Id="rId13" Type="http://schemas.openxmlformats.org/officeDocument/2006/relationships/image" Target="../media/image33.png"/><Relationship Id="rId12" Type="http://schemas.openxmlformats.org/officeDocument/2006/relationships/slide" Target="/ppt/slides/slide20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5" Type="http://schemas.openxmlformats.org/officeDocument/2006/relationships/slide" Target="/ppt/slides/slide12.xml"/><Relationship Id="rId14" Type="http://schemas.openxmlformats.org/officeDocument/2006/relationships/slide" Target="/ppt/slides/slide21.xml"/><Relationship Id="rId16" Type="http://schemas.openxmlformats.org/officeDocument/2006/relationships/image" Target="../media/image30.png"/><Relationship Id="rId5" Type="http://schemas.openxmlformats.org/officeDocument/2006/relationships/slide" Target="/ppt/slides/slide6.xml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slide" Target="/ppt/slides/slide6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5.xml"/><Relationship Id="rId10" Type="http://schemas.openxmlformats.org/officeDocument/2006/relationships/image" Target="../media/image21.png"/><Relationship Id="rId13" Type="http://schemas.openxmlformats.org/officeDocument/2006/relationships/image" Target="../media/image33.png"/><Relationship Id="rId12" Type="http://schemas.openxmlformats.org/officeDocument/2006/relationships/slide" Target="/ppt/slides/slide19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5" Type="http://schemas.openxmlformats.org/officeDocument/2006/relationships/slide" Target="/ppt/slides/slide14.xml"/><Relationship Id="rId14" Type="http://schemas.openxmlformats.org/officeDocument/2006/relationships/slide" Target="/ppt/slides/slide20.xml"/><Relationship Id="rId16" Type="http://schemas.openxmlformats.org/officeDocument/2006/relationships/image" Target="../media/image32.png"/><Relationship Id="rId5" Type="http://schemas.openxmlformats.org/officeDocument/2006/relationships/slide" Target="/ppt/slides/slide6.xml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slide" Target="/ppt/slides/slide6.xml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slide" Target="/ppt/slides/slide25.xml"/><Relationship Id="rId13" Type="http://schemas.openxmlformats.org/officeDocument/2006/relationships/slide" Target="/ppt/slides/slide21.xml"/><Relationship Id="rId12" Type="http://schemas.openxmlformats.org/officeDocument/2006/relationships/slide" Target="/ppt/slides/slide25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5" Type="http://schemas.openxmlformats.org/officeDocument/2006/relationships/slide" Target="/ppt/slides/slide19.xml"/><Relationship Id="rId14" Type="http://schemas.openxmlformats.org/officeDocument/2006/relationships/image" Target="../media/image33.png"/><Relationship Id="rId17" Type="http://schemas.openxmlformats.org/officeDocument/2006/relationships/image" Target="../media/image31.png"/><Relationship Id="rId16" Type="http://schemas.openxmlformats.org/officeDocument/2006/relationships/slide" Target="/ppt/slides/slide16.xml"/><Relationship Id="rId5" Type="http://schemas.openxmlformats.org/officeDocument/2006/relationships/slide" Target="/ppt/slides/slide6.xml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slide" Target="/ppt/slides/slide6.xm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3.xml"/><Relationship Id="rId10" Type="http://schemas.openxmlformats.org/officeDocument/2006/relationships/image" Target="../media/image21.png"/><Relationship Id="rId13" Type="http://schemas.openxmlformats.org/officeDocument/2006/relationships/slide" Target="/ppt/slides/slide24.xml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5" Type="http://schemas.openxmlformats.org/officeDocument/2006/relationships/image" Target="../media/image34.png"/><Relationship Id="rId14" Type="http://schemas.openxmlformats.org/officeDocument/2006/relationships/slide" Target="/ppt/slides/slide13.xml"/><Relationship Id="rId5" Type="http://schemas.openxmlformats.org/officeDocument/2006/relationships/slide" Target="/ppt/slides/slide6.xml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slide" Target="/ppt/slides/slide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slide" Target="/ppt/slides/slide4.xm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slide" Target="/ppt/slides/slide6.xml"/><Relationship Id="rId6" Type="http://schemas.openxmlformats.org/officeDocument/2006/relationships/slide" Target="/ppt/slides/slide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slide" Target="/ppt/slides/slide6.xml"/><Relationship Id="rId6" Type="http://schemas.openxmlformats.org/officeDocument/2006/relationships/slide" Target="/ppt/slides/slide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slide" Target="/ppt/slides/slide9.xml"/><Relationship Id="rId6" Type="http://schemas.openxmlformats.org/officeDocument/2006/relationships/slide" Target="/ppt/slides/slide8.xml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6.xml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slide" Target="/ppt/slides/slide9.xml"/><Relationship Id="rId7" Type="http://schemas.openxmlformats.org/officeDocument/2006/relationships/slide" Target="/ppt/slides/slide9.xml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8.xml"/><Relationship Id="rId10" Type="http://schemas.openxmlformats.org/officeDocument/2006/relationships/slide" Target="/ppt/slides/slide8.xml"/><Relationship Id="rId13" Type="http://schemas.openxmlformats.org/officeDocument/2006/relationships/slide" Target="/ppt/slides/slide8.xml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3.png"/><Relationship Id="rId9" Type="http://schemas.openxmlformats.org/officeDocument/2006/relationships/slide" Target="/ppt/slides/slide8.xml"/><Relationship Id="rId15" Type="http://schemas.openxmlformats.org/officeDocument/2006/relationships/slide" Target="/ppt/slides/slide18.xml"/><Relationship Id="rId14" Type="http://schemas.openxmlformats.org/officeDocument/2006/relationships/image" Target="../media/image12.png"/><Relationship Id="rId17" Type="http://schemas.openxmlformats.org/officeDocument/2006/relationships/image" Target="../media/image6.png"/><Relationship Id="rId16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slide" Target="/ppt/slides/slide6.xml"/><Relationship Id="rId7" Type="http://schemas.openxmlformats.org/officeDocument/2006/relationships/image" Target="../media/image2.png"/><Relationship Id="rId8" Type="http://schemas.openxmlformats.org/officeDocument/2006/relationships/slide" Target="/ppt/slides/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Hammöck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Group 7: Omar Cisse, Adam Colwell, Brandyn Holmes, Michael Lobo, Garyn Pieterse, Eric Smith, Hunter Walker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/>
          <p:nvPr/>
        </p:nvSpPr>
        <p:spPr>
          <a:xfrm>
            <a:off x="1020325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275" y="864625"/>
            <a:ext cx="2462700" cy="3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0225" y="464400"/>
            <a:ext cx="427000" cy="2265901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5" name="Google Shape;235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325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1750" y="508538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>
            <a:hlinkClick action="ppaction://hlinksldjump" r:id="rId8"/>
          </p:cNvPr>
          <p:cNvSpPr/>
          <p:nvPr/>
        </p:nvSpPr>
        <p:spPr>
          <a:xfrm>
            <a:off x="3414575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0">
            <a:hlinkClick action="ppaction://hlinksldjump" r:id="rId9"/>
          </p:cNvPr>
          <p:cNvSpPr/>
          <p:nvPr/>
        </p:nvSpPr>
        <p:spPr>
          <a:xfrm>
            <a:off x="3407225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0">
            <a:hlinkClick action="ppaction://hlinksldjump" r:id="rId10"/>
          </p:cNvPr>
          <p:cNvSpPr txBox="1"/>
          <p:nvPr/>
        </p:nvSpPr>
        <p:spPr>
          <a:xfrm>
            <a:off x="3370775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1141750" y="762025"/>
            <a:ext cx="2229000" cy="3893700"/>
          </a:xfrm>
          <a:prstGeom prst="roundRect">
            <a:avLst>
              <a:gd fmla="val 2556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 much were are you?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8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in Europe!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0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78175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42" name="Google Shape;242;p10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79850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43" name="Google Shape;243;p10">
            <a:hlinkClick action="ppaction://hlinksldjump" r:id="rId15"/>
          </p:cNvPr>
          <p:cNvSpPr/>
          <p:nvPr/>
        </p:nvSpPr>
        <p:spPr>
          <a:xfrm>
            <a:off x="3407300" y="2081875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1119275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 txBox="1"/>
          <p:nvPr/>
        </p:nvSpPr>
        <p:spPr>
          <a:xfrm>
            <a:off x="1269875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93250" y="965150"/>
            <a:ext cx="1491575" cy="1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23149" y="-33275"/>
            <a:ext cx="3127150" cy="548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0"/>
          <p:cNvSpPr/>
          <p:nvPr/>
        </p:nvSpPr>
        <p:spPr>
          <a:xfrm>
            <a:off x="4270230" y="167729"/>
            <a:ext cx="1487475" cy="2233827"/>
          </a:xfrm>
          <a:prstGeom prst="wedgeRoundRectCallout">
            <a:avLst>
              <a:gd fmla="val -129485" name="adj1"/>
              <a:gd fmla="val -25208" name="adj2"/>
              <a:gd fmla="val 16667" name="adj3"/>
            </a:avLst>
          </a:pr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name of the group is visible at the top of the screen, so that the user is aware of which conversation is open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/>
          <p:nvPr/>
        </p:nvSpPr>
        <p:spPr>
          <a:xfrm>
            <a:off x="104602" y="2571750"/>
            <a:ext cx="1332311" cy="1721019"/>
          </a:xfrm>
          <a:prstGeom prst="wedgeRoundRectCallout">
            <a:avLst>
              <a:gd fmla="val 58037" name="adj1"/>
              <a:gd fmla="val 68092" name="adj2"/>
              <a:gd fmla="val 16667" name="adj3"/>
            </a:avLst>
          </a:pr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labeled text box indicates where the user can type to send messages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1"/>
          <p:cNvSpPr/>
          <p:nvPr/>
        </p:nvSpPr>
        <p:spPr>
          <a:xfrm>
            <a:off x="776275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1"/>
          <p:cNvPicPr preferRelativeResize="0"/>
          <p:nvPr/>
        </p:nvPicPr>
        <p:blipFill rotWithShape="1">
          <a:blip r:embed="rId3">
            <a:alphaModFix/>
          </a:blip>
          <a:srcRect b="-1305" l="0" r="0" t="0"/>
          <a:stretch/>
        </p:blipFill>
        <p:spPr>
          <a:xfrm>
            <a:off x="930775" y="908650"/>
            <a:ext cx="2351600" cy="374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173" y="464400"/>
            <a:ext cx="427002" cy="2265901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275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1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7700" y="508538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1">
            <a:hlinkClick action="ppaction://hlinksldjump" r:id="rId8"/>
          </p:cNvPr>
          <p:cNvSpPr/>
          <p:nvPr/>
        </p:nvSpPr>
        <p:spPr>
          <a:xfrm>
            <a:off x="3170525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">
            <a:hlinkClick action="ppaction://hlinksldjump" r:id="rId9"/>
          </p:cNvPr>
          <p:cNvSpPr/>
          <p:nvPr/>
        </p:nvSpPr>
        <p:spPr>
          <a:xfrm>
            <a:off x="3163175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>
            <a:hlinkClick action="ppaction://hlinksldjump" r:id="rId10"/>
          </p:cNvPr>
          <p:cNvSpPr txBox="1"/>
          <p:nvPr/>
        </p:nvSpPr>
        <p:spPr>
          <a:xfrm>
            <a:off x="3126725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11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34125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63" name="Google Shape;263;p11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35800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64" name="Google Shape;264;p11">
            <a:hlinkClick action="ppaction://hlinksldjump" r:id="rId15"/>
          </p:cNvPr>
          <p:cNvSpPr/>
          <p:nvPr/>
        </p:nvSpPr>
        <p:spPr>
          <a:xfrm>
            <a:off x="3170575" y="2453213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875225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1"/>
          <p:cNvSpPr txBox="1"/>
          <p:nvPr/>
        </p:nvSpPr>
        <p:spPr>
          <a:xfrm>
            <a:off x="1025825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26725" y="2053350"/>
            <a:ext cx="305100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1"/>
          <p:cNvPicPr preferRelativeResize="0"/>
          <p:nvPr/>
        </p:nvPicPr>
        <p:blipFill rotWithShape="1">
          <a:blip r:embed="rId17">
            <a:alphaModFix/>
          </a:blip>
          <a:srcRect b="55964" l="13976" r="5142" t="23226"/>
          <a:stretch/>
        </p:blipFill>
        <p:spPr>
          <a:xfrm>
            <a:off x="983150" y="1132900"/>
            <a:ext cx="1179750" cy="1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/>
          <p:cNvPicPr preferRelativeResize="0"/>
          <p:nvPr/>
        </p:nvPicPr>
        <p:blipFill rotWithShape="1">
          <a:blip r:embed="rId17">
            <a:alphaModFix/>
          </a:blip>
          <a:srcRect b="55964" l="13976" r="5142" t="23226"/>
          <a:stretch/>
        </p:blipFill>
        <p:spPr>
          <a:xfrm>
            <a:off x="983150" y="1451375"/>
            <a:ext cx="1340050" cy="2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/>
          <p:cNvPicPr preferRelativeResize="0"/>
          <p:nvPr/>
        </p:nvPicPr>
        <p:blipFill rotWithShape="1">
          <a:blip r:embed="rId17">
            <a:alphaModFix/>
          </a:blip>
          <a:srcRect b="55964" l="13976" r="5142" t="23226"/>
          <a:stretch/>
        </p:blipFill>
        <p:spPr>
          <a:xfrm>
            <a:off x="983150" y="1839000"/>
            <a:ext cx="1127375" cy="1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/>
          <p:nvPr/>
        </p:nvSpPr>
        <p:spPr>
          <a:xfrm>
            <a:off x="875225" y="762025"/>
            <a:ext cx="2607900" cy="3893700"/>
          </a:xfrm>
          <a:prstGeom prst="roundRect">
            <a:avLst>
              <a:gd fmla="val 2556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1" i="0" sz="8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 much were are you?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800" u="none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in Europe!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1"/>
          <p:cNvPicPr preferRelativeResize="0"/>
          <p:nvPr/>
        </p:nvPicPr>
        <p:blipFill rotWithShape="1">
          <a:blip r:embed="rId18">
            <a:alphaModFix amt="29000"/>
          </a:blip>
          <a:srcRect b="0" l="0" r="0" t="0"/>
          <a:stretch/>
        </p:blipFill>
        <p:spPr>
          <a:xfrm>
            <a:off x="2349765" y="1132912"/>
            <a:ext cx="51953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40575" y="-82750"/>
            <a:ext cx="3091925" cy="54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"/>
          <p:cNvSpPr/>
          <p:nvPr/>
        </p:nvSpPr>
        <p:spPr>
          <a:xfrm>
            <a:off x="776275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700" y="975625"/>
            <a:ext cx="2462700" cy="35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56175" y="464400"/>
            <a:ext cx="427000" cy="2582651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275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2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7700" y="508538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2">
            <a:hlinkClick action="ppaction://hlinksldjump" r:id="rId8"/>
          </p:cNvPr>
          <p:cNvSpPr/>
          <p:nvPr/>
        </p:nvSpPr>
        <p:spPr>
          <a:xfrm>
            <a:off x="3170525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2">
            <a:hlinkClick action="ppaction://hlinksldjump" r:id="rId9"/>
          </p:cNvPr>
          <p:cNvSpPr/>
          <p:nvPr/>
        </p:nvSpPr>
        <p:spPr>
          <a:xfrm>
            <a:off x="3163175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2">
            <a:hlinkClick action="ppaction://hlinksldjump" r:id="rId10"/>
          </p:cNvPr>
          <p:cNvSpPr txBox="1"/>
          <p:nvPr/>
        </p:nvSpPr>
        <p:spPr>
          <a:xfrm>
            <a:off x="3126725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12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34125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87" name="Google Shape;287;p12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35800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88" name="Google Shape;288;p12"/>
          <p:cNvSpPr/>
          <p:nvPr/>
        </p:nvSpPr>
        <p:spPr>
          <a:xfrm>
            <a:off x="3163175" y="2833438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2"/>
          <p:cNvSpPr/>
          <p:nvPr/>
        </p:nvSpPr>
        <p:spPr>
          <a:xfrm>
            <a:off x="875225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2"/>
          <p:cNvSpPr txBox="1"/>
          <p:nvPr/>
        </p:nvSpPr>
        <p:spPr>
          <a:xfrm>
            <a:off x="1025825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12">
            <a:hlinkClick action="ppaction://hlinksldjump"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26725" y="2053350"/>
            <a:ext cx="305100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2">
            <a:hlinkClick action="ppaction://hlinksldjump"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126725" y="2443400"/>
            <a:ext cx="305101" cy="3051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2"/>
          <p:cNvSpPr/>
          <p:nvPr/>
        </p:nvSpPr>
        <p:spPr>
          <a:xfrm>
            <a:off x="897700" y="762025"/>
            <a:ext cx="2229000" cy="3893700"/>
          </a:xfrm>
          <a:prstGeom prst="roundRect">
            <a:avLst>
              <a:gd fmla="val 2556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 much were are you?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8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in Europe!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1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949200" y="965150"/>
            <a:ext cx="1491575" cy="1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870575" y="-257474"/>
            <a:ext cx="3254025" cy="5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3"/>
          <p:cNvSpPr/>
          <p:nvPr/>
        </p:nvSpPr>
        <p:spPr>
          <a:xfrm>
            <a:off x="867225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175" y="950925"/>
            <a:ext cx="2462700" cy="36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7125" y="464400"/>
            <a:ext cx="427000" cy="2916501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7225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3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8650" y="508538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3">
            <a:hlinkClick action="ppaction://hlinksldjump" r:id="rId8"/>
          </p:cNvPr>
          <p:cNvSpPr/>
          <p:nvPr/>
        </p:nvSpPr>
        <p:spPr>
          <a:xfrm>
            <a:off x="3261475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3">
            <a:hlinkClick action="ppaction://hlinksldjump" r:id="rId9"/>
          </p:cNvPr>
          <p:cNvSpPr/>
          <p:nvPr/>
        </p:nvSpPr>
        <p:spPr>
          <a:xfrm>
            <a:off x="3254125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3">
            <a:hlinkClick action="ppaction://hlinksldjump" r:id="rId10"/>
          </p:cNvPr>
          <p:cNvSpPr txBox="1"/>
          <p:nvPr/>
        </p:nvSpPr>
        <p:spPr>
          <a:xfrm>
            <a:off x="3217675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13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225075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09" name="Google Shape;309;p13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226750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10" name="Google Shape;310;p13">
            <a:hlinkClick action="ppaction://hlinksldjump" r:id="rId15"/>
          </p:cNvPr>
          <p:cNvSpPr/>
          <p:nvPr/>
        </p:nvSpPr>
        <p:spPr>
          <a:xfrm>
            <a:off x="3254125" y="3167288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3"/>
          <p:cNvSpPr/>
          <p:nvPr/>
        </p:nvSpPr>
        <p:spPr>
          <a:xfrm>
            <a:off x="966175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3"/>
          <p:cNvSpPr txBox="1"/>
          <p:nvPr/>
        </p:nvSpPr>
        <p:spPr>
          <a:xfrm>
            <a:off x="1116775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13">
            <a:hlinkClick action="ppaction://hlinksldjump"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217675" y="2053350"/>
            <a:ext cx="305100" cy="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3">
            <a:hlinkClick action="ppaction://hlinksldjump"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217675" y="2767100"/>
            <a:ext cx="305101" cy="3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3">
            <a:hlinkClick action="ppaction://hlinksldjump" r:id="rId20"/>
          </p:cNvPr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225076" y="2410226"/>
            <a:ext cx="305101" cy="30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3"/>
          <p:cNvSpPr/>
          <p:nvPr/>
        </p:nvSpPr>
        <p:spPr>
          <a:xfrm>
            <a:off x="988650" y="762025"/>
            <a:ext cx="2229000" cy="3893700"/>
          </a:xfrm>
          <a:prstGeom prst="roundRect">
            <a:avLst>
              <a:gd fmla="val 2556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 much were are you?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8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in Europe!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40150" y="965150"/>
            <a:ext cx="1491575" cy="1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870575" y="-281687"/>
            <a:ext cx="3254050" cy="570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/>
          <p:nvPr/>
        </p:nvSpPr>
        <p:spPr>
          <a:xfrm>
            <a:off x="720275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700" y="950925"/>
            <a:ext cx="2440225" cy="36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0175" y="464400"/>
            <a:ext cx="427000" cy="2582651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275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4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1700" y="508538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4">
            <a:hlinkClick action="ppaction://hlinksldjump" r:id="rId8"/>
          </p:cNvPr>
          <p:cNvSpPr/>
          <p:nvPr/>
        </p:nvSpPr>
        <p:spPr>
          <a:xfrm>
            <a:off x="3114525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4">
            <a:hlinkClick action="ppaction://hlinksldjump" r:id="rId9"/>
          </p:cNvPr>
          <p:cNvSpPr/>
          <p:nvPr/>
        </p:nvSpPr>
        <p:spPr>
          <a:xfrm>
            <a:off x="3107175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>
            <a:hlinkClick action="ppaction://hlinksldjump" r:id="rId10"/>
          </p:cNvPr>
          <p:cNvSpPr txBox="1"/>
          <p:nvPr/>
        </p:nvSpPr>
        <p:spPr>
          <a:xfrm>
            <a:off x="3070725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1" name="Google Shape;331;p14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78125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32" name="Google Shape;332;p14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079800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33" name="Google Shape;333;p14"/>
          <p:cNvSpPr/>
          <p:nvPr/>
        </p:nvSpPr>
        <p:spPr>
          <a:xfrm>
            <a:off x="3107175" y="2833438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4"/>
          <p:cNvSpPr/>
          <p:nvPr/>
        </p:nvSpPr>
        <p:spPr>
          <a:xfrm>
            <a:off x="819225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4"/>
          <p:cNvSpPr txBox="1"/>
          <p:nvPr/>
        </p:nvSpPr>
        <p:spPr>
          <a:xfrm>
            <a:off x="969825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6" name="Google Shape;336;p14">
            <a:hlinkClick action="ppaction://hlinksldjump"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78125" y="2456325"/>
            <a:ext cx="305101" cy="3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4">
            <a:hlinkClick action="ppaction://hlinksldjump"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71300" y="2053350"/>
            <a:ext cx="311924" cy="31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4"/>
          <p:cNvSpPr/>
          <p:nvPr/>
        </p:nvSpPr>
        <p:spPr>
          <a:xfrm>
            <a:off x="841700" y="762025"/>
            <a:ext cx="2229000" cy="3893700"/>
          </a:xfrm>
          <a:prstGeom prst="roundRect">
            <a:avLst>
              <a:gd fmla="val 2556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 much were are you?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8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in Europe!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93200" y="965150"/>
            <a:ext cx="1491575" cy="1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12550" y="-134101"/>
            <a:ext cx="3128100" cy="54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5"/>
          <p:cNvSpPr/>
          <p:nvPr/>
        </p:nvSpPr>
        <p:spPr>
          <a:xfrm>
            <a:off x="615300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725" y="950925"/>
            <a:ext cx="2440225" cy="36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200" y="464400"/>
            <a:ext cx="427000" cy="2582651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300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5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6725" y="508538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5">
            <a:hlinkClick action="ppaction://hlinksldjump" r:id="rId8"/>
          </p:cNvPr>
          <p:cNvSpPr/>
          <p:nvPr/>
        </p:nvSpPr>
        <p:spPr>
          <a:xfrm>
            <a:off x="3009550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5">
            <a:hlinkClick action="ppaction://hlinksldjump" r:id="rId9"/>
          </p:cNvPr>
          <p:cNvSpPr/>
          <p:nvPr/>
        </p:nvSpPr>
        <p:spPr>
          <a:xfrm>
            <a:off x="3002200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5">
            <a:hlinkClick action="ppaction://hlinksldjump" r:id="rId10"/>
          </p:cNvPr>
          <p:cNvSpPr txBox="1"/>
          <p:nvPr/>
        </p:nvSpPr>
        <p:spPr>
          <a:xfrm>
            <a:off x="2965750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15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973150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54" name="Google Shape;354;p15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74825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55" name="Google Shape;355;p15">
            <a:hlinkClick action="ppaction://hlinksldjump" r:id="rId15"/>
          </p:cNvPr>
          <p:cNvSpPr/>
          <p:nvPr/>
        </p:nvSpPr>
        <p:spPr>
          <a:xfrm>
            <a:off x="3002200" y="2453200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5"/>
          <p:cNvSpPr/>
          <p:nvPr/>
        </p:nvSpPr>
        <p:spPr>
          <a:xfrm>
            <a:off x="714250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5"/>
          <p:cNvSpPr txBox="1"/>
          <p:nvPr/>
        </p:nvSpPr>
        <p:spPr>
          <a:xfrm>
            <a:off x="864850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15">
            <a:hlinkClick action="ppaction://hlinksldjump"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965750" y="2053350"/>
            <a:ext cx="305101" cy="30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5"/>
          <p:cNvSpPr/>
          <p:nvPr/>
        </p:nvSpPr>
        <p:spPr>
          <a:xfrm>
            <a:off x="736725" y="762025"/>
            <a:ext cx="2229000" cy="3893700"/>
          </a:xfrm>
          <a:prstGeom prst="roundRect">
            <a:avLst>
              <a:gd fmla="val 2556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 much were are you?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8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in Europe!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88225" y="965150"/>
            <a:ext cx="1491575" cy="1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10374" y="-89050"/>
            <a:ext cx="3100775" cy="543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6"/>
          <p:cNvSpPr/>
          <p:nvPr/>
        </p:nvSpPr>
        <p:spPr>
          <a:xfrm>
            <a:off x="797250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8675" y="950925"/>
            <a:ext cx="2440225" cy="36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7150" y="464400"/>
            <a:ext cx="427000" cy="2582651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" name="Google Shape;36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7250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6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8675" y="508538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6">
            <a:hlinkClick action="ppaction://hlinksldjump" r:id="rId8"/>
          </p:cNvPr>
          <p:cNvSpPr/>
          <p:nvPr/>
        </p:nvSpPr>
        <p:spPr>
          <a:xfrm>
            <a:off x="3191500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6">
            <a:hlinkClick action="ppaction://hlinksldjump" r:id="rId9"/>
          </p:cNvPr>
          <p:cNvSpPr/>
          <p:nvPr/>
        </p:nvSpPr>
        <p:spPr>
          <a:xfrm>
            <a:off x="3184150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6">
            <a:hlinkClick action="ppaction://hlinksldjump" r:id="rId10"/>
          </p:cNvPr>
          <p:cNvSpPr txBox="1"/>
          <p:nvPr/>
        </p:nvSpPr>
        <p:spPr>
          <a:xfrm>
            <a:off x="3147700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16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55100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75" name="Google Shape;375;p16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56775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76" name="Google Shape;376;p16">
            <a:hlinkClick action="ppaction://hlinksldjump" r:id="rId15"/>
          </p:cNvPr>
          <p:cNvSpPr/>
          <p:nvPr/>
        </p:nvSpPr>
        <p:spPr>
          <a:xfrm>
            <a:off x="3184150" y="2833438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16"/>
          <p:cNvSpPr/>
          <p:nvPr/>
        </p:nvSpPr>
        <p:spPr>
          <a:xfrm>
            <a:off x="896200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16"/>
          <p:cNvSpPr txBox="1"/>
          <p:nvPr/>
        </p:nvSpPr>
        <p:spPr>
          <a:xfrm>
            <a:off x="1046800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p16">
            <a:hlinkClick action="ppaction://hlinksldjump"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55100" y="2456325"/>
            <a:ext cx="305101" cy="30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6">
            <a:hlinkClick action="ppaction://hlinksldjump"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3155100" y="2058975"/>
            <a:ext cx="305101" cy="30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6"/>
          <p:cNvSpPr/>
          <p:nvPr/>
        </p:nvSpPr>
        <p:spPr>
          <a:xfrm>
            <a:off x="918675" y="762025"/>
            <a:ext cx="2229000" cy="3893700"/>
          </a:xfrm>
          <a:prstGeom prst="roundRect">
            <a:avLst>
              <a:gd fmla="val 2556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 much were are you?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8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in Europe!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70175" y="965150"/>
            <a:ext cx="1491575" cy="1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979175" y="-94100"/>
            <a:ext cx="3082475" cy="540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/>
          <p:nvPr/>
        </p:nvSpPr>
        <p:spPr>
          <a:xfrm>
            <a:off x="790250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675" y="950925"/>
            <a:ext cx="2440225" cy="36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0150" y="464400"/>
            <a:ext cx="427000" cy="2582651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0250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7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1675" y="508538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7">
            <a:hlinkClick action="ppaction://hlinksldjump" r:id="rId8"/>
          </p:cNvPr>
          <p:cNvSpPr/>
          <p:nvPr/>
        </p:nvSpPr>
        <p:spPr>
          <a:xfrm>
            <a:off x="3184500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7">
            <a:hlinkClick action="ppaction://hlinksldjump" r:id="rId9"/>
          </p:cNvPr>
          <p:cNvSpPr/>
          <p:nvPr/>
        </p:nvSpPr>
        <p:spPr>
          <a:xfrm>
            <a:off x="3177150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7">
            <a:hlinkClick action="ppaction://hlinksldjump" r:id="rId10"/>
          </p:cNvPr>
          <p:cNvSpPr txBox="1"/>
          <p:nvPr/>
        </p:nvSpPr>
        <p:spPr>
          <a:xfrm>
            <a:off x="3140700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6" name="Google Shape;396;p17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148100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397" name="Google Shape;397;p17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149775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398" name="Google Shape;398;p17">
            <a:hlinkClick action="ppaction://hlinksldjump" r:id="rId15"/>
          </p:cNvPr>
          <p:cNvSpPr/>
          <p:nvPr/>
        </p:nvSpPr>
        <p:spPr>
          <a:xfrm>
            <a:off x="3184550" y="2453200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7"/>
          <p:cNvSpPr/>
          <p:nvPr/>
        </p:nvSpPr>
        <p:spPr>
          <a:xfrm>
            <a:off x="889200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7"/>
          <p:cNvSpPr txBox="1"/>
          <p:nvPr/>
        </p:nvSpPr>
        <p:spPr>
          <a:xfrm>
            <a:off x="1039800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1" name="Google Shape;401;p17">
            <a:hlinkClick action="ppaction://hlinksldjump"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140675" y="2053350"/>
            <a:ext cx="301751" cy="30175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7"/>
          <p:cNvSpPr/>
          <p:nvPr/>
        </p:nvSpPr>
        <p:spPr>
          <a:xfrm>
            <a:off x="911675" y="762025"/>
            <a:ext cx="2229000" cy="3893700"/>
          </a:xfrm>
          <a:prstGeom prst="roundRect">
            <a:avLst>
              <a:gd fmla="val 2556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 much were are you?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8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in Europe!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3175" y="965150"/>
            <a:ext cx="1491575" cy="1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4940525" y="-201400"/>
            <a:ext cx="3149100" cy="552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850" y="147475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1100" y="147475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8"/>
          <p:cNvSpPr/>
          <p:nvPr/>
        </p:nvSpPr>
        <p:spPr>
          <a:xfrm>
            <a:off x="851775" y="147475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775" y="147538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8">
            <a:hlinkClick action="ppaction://hlinksldjump"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475" y="4274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8"/>
          <p:cNvSpPr/>
          <p:nvPr/>
        </p:nvSpPr>
        <p:spPr>
          <a:xfrm>
            <a:off x="3246025" y="495075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8"/>
          <p:cNvSpPr/>
          <p:nvPr/>
        </p:nvSpPr>
        <p:spPr>
          <a:xfrm>
            <a:off x="3238675" y="757100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8"/>
          <p:cNvSpPr txBox="1"/>
          <p:nvPr/>
        </p:nvSpPr>
        <p:spPr>
          <a:xfrm>
            <a:off x="3202225" y="935250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18"/>
          <p:cNvSpPr/>
          <p:nvPr/>
        </p:nvSpPr>
        <p:spPr>
          <a:xfrm>
            <a:off x="973200" y="757100"/>
            <a:ext cx="2229000" cy="3893700"/>
          </a:xfrm>
          <a:prstGeom prst="roundRect">
            <a:avLst>
              <a:gd fmla="val 2556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09625" y="1268325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19" name="Google Shape;41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11300" y="1660049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20" name="Google Shape;420;p18"/>
          <p:cNvSpPr/>
          <p:nvPr/>
        </p:nvSpPr>
        <p:spPr>
          <a:xfrm>
            <a:off x="3238750" y="2076950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8"/>
          <p:cNvSpPr/>
          <p:nvPr/>
        </p:nvSpPr>
        <p:spPr>
          <a:xfrm>
            <a:off x="950725" y="4650700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8"/>
          <p:cNvSpPr txBox="1"/>
          <p:nvPr/>
        </p:nvSpPr>
        <p:spPr>
          <a:xfrm>
            <a:off x="1101325" y="459475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18"/>
          <p:cNvSpPr/>
          <p:nvPr/>
        </p:nvSpPr>
        <p:spPr>
          <a:xfrm>
            <a:off x="895275" y="859675"/>
            <a:ext cx="2619900" cy="4126500"/>
          </a:xfrm>
          <a:prstGeom prst="roundRect">
            <a:avLst>
              <a:gd fmla="val 603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8"/>
          <p:cNvSpPr txBox="1"/>
          <p:nvPr/>
        </p:nvSpPr>
        <p:spPr>
          <a:xfrm>
            <a:off x="1101325" y="1090338"/>
            <a:ext cx="23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Allow Hammöck to Access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3550" y="1268324"/>
            <a:ext cx="2462701" cy="41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8"/>
          <p:cNvSpPr txBox="1"/>
          <p:nvPr/>
        </p:nvSpPr>
        <p:spPr>
          <a:xfrm>
            <a:off x="987875" y="1290850"/>
            <a:ext cx="2425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7" name="Google Shape;427;p18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16600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18">
            <a:hlinkClick action="ppaction://hlinksldjump" r:id="rId11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5" y="1897100"/>
            <a:ext cx="305100" cy="1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8">
            <a:hlinkClick action="ppaction://hlinksldjump" r:id="rId12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20484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2223597"/>
            <a:ext cx="305100" cy="23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24387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26388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28612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30545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32458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34371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36447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385261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40529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44611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108326" y="4251663"/>
            <a:ext cx="305100" cy="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8"/>
          <p:cNvSpPr/>
          <p:nvPr/>
        </p:nvSpPr>
        <p:spPr>
          <a:xfrm>
            <a:off x="895275" y="2290550"/>
            <a:ext cx="2619900" cy="240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3" name="Google Shape;443;p18">
            <a:hlinkClick action="ppaction://hlinksldjump" r:id="rId13"/>
          </p:cNvPr>
          <p:cNvCxnSpPr/>
          <p:nvPr/>
        </p:nvCxnSpPr>
        <p:spPr>
          <a:xfrm>
            <a:off x="1210875" y="961500"/>
            <a:ext cx="1988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4" name="Google Shape;444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91738" y="-16650"/>
            <a:ext cx="64293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8"/>
          <p:cNvSpPr/>
          <p:nvPr/>
        </p:nvSpPr>
        <p:spPr>
          <a:xfrm>
            <a:off x="3888712" y="1449856"/>
            <a:ext cx="1617785" cy="2719444"/>
          </a:xfrm>
          <a:prstGeom prst="wedgeRoundRectCallout">
            <a:avLst>
              <a:gd fmla="val -80308" name="adj1"/>
              <a:gd fmla="val -27673" name="adj2"/>
              <a:gd fmla="val 16667" name="adj3"/>
            </a:avLst>
          </a:pr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Users can toggle on and off permissions for each app. This makes it simple for the user to understand which apps are able to access their data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350" y="83975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8600" y="83975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9"/>
          <p:cNvSpPr/>
          <p:nvPr/>
        </p:nvSpPr>
        <p:spPr>
          <a:xfrm>
            <a:off x="699275" y="83975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275" y="84038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9">
            <a:hlinkClick action="ppaction://hlinksldjump"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775" y="3639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9"/>
          <p:cNvSpPr/>
          <p:nvPr/>
        </p:nvSpPr>
        <p:spPr>
          <a:xfrm>
            <a:off x="3093525" y="431575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9"/>
          <p:cNvSpPr/>
          <p:nvPr/>
        </p:nvSpPr>
        <p:spPr>
          <a:xfrm>
            <a:off x="3086175" y="693600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9"/>
          <p:cNvSpPr txBox="1"/>
          <p:nvPr/>
        </p:nvSpPr>
        <p:spPr>
          <a:xfrm>
            <a:off x="3049725" y="871750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19"/>
          <p:cNvSpPr/>
          <p:nvPr/>
        </p:nvSpPr>
        <p:spPr>
          <a:xfrm>
            <a:off x="820700" y="693600"/>
            <a:ext cx="2229000" cy="3893700"/>
          </a:xfrm>
          <a:prstGeom prst="roundRect">
            <a:avLst>
              <a:gd fmla="val 2556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57125" y="1204825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60" name="Google Shape;460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58800" y="1596549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61" name="Google Shape;461;p19"/>
          <p:cNvSpPr/>
          <p:nvPr/>
        </p:nvSpPr>
        <p:spPr>
          <a:xfrm>
            <a:off x="3086250" y="2013450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9"/>
          <p:cNvSpPr/>
          <p:nvPr/>
        </p:nvSpPr>
        <p:spPr>
          <a:xfrm>
            <a:off x="798225" y="4587200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9"/>
          <p:cNvSpPr txBox="1"/>
          <p:nvPr/>
        </p:nvSpPr>
        <p:spPr>
          <a:xfrm>
            <a:off x="948825" y="395975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19"/>
          <p:cNvSpPr/>
          <p:nvPr/>
        </p:nvSpPr>
        <p:spPr>
          <a:xfrm>
            <a:off x="742775" y="796175"/>
            <a:ext cx="2619900" cy="4126500"/>
          </a:xfrm>
          <a:prstGeom prst="roundRect">
            <a:avLst>
              <a:gd fmla="val 603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9"/>
          <p:cNvSpPr txBox="1"/>
          <p:nvPr/>
        </p:nvSpPr>
        <p:spPr>
          <a:xfrm>
            <a:off x="928300" y="944475"/>
            <a:ext cx="23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Allow Hammöck to Access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6" name="Google Shape;466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1050" y="1204824"/>
            <a:ext cx="2462701" cy="41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9"/>
          <p:cNvSpPr txBox="1"/>
          <p:nvPr/>
        </p:nvSpPr>
        <p:spPr>
          <a:xfrm>
            <a:off x="835375" y="1227350"/>
            <a:ext cx="2425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8" name="Google Shape;468;p19">
            <a:hlinkClick action="ppaction://hlinksldjump"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15965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17774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9">
            <a:hlinkClick action="ppaction://hlinksldjump" r:id="rId11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19849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2160097"/>
            <a:ext cx="305100" cy="23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23752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25753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27977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29910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31823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33736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35812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378911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39894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43976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19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55825" y="1779700"/>
            <a:ext cx="305100" cy="2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55826" y="4188163"/>
            <a:ext cx="305100" cy="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19"/>
          <p:cNvSpPr/>
          <p:nvPr/>
        </p:nvSpPr>
        <p:spPr>
          <a:xfrm>
            <a:off x="844675" y="2227050"/>
            <a:ext cx="2462700" cy="257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19">
            <a:hlinkClick action="ppaction://hlinksldjump" r:id="rId14"/>
          </p:cNvPr>
          <p:cNvCxnSpPr/>
          <p:nvPr/>
        </p:nvCxnSpPr>
        <p:spPr>
          <a:xfrm>
            <a:off x="956200" y="888725"/>
            <a:ext cx="21930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6" name="Google Shape;486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60863" y="0"/>
            <a:ext cx="6429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User Prototype Task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729450" y="1853850"/>
            <a:ext cx="7605000" cy="26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Task 1:  Click on the application in the top right corner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Task 2: Click </a:t>
            </a:r>
            <a:r>
              <a:rPr b="1" i="1" lang="en"/>
              <a:t>Continue</a:t>
            </a:r>
            <a:endParaRPr b="1" i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Task 3: Click on </a:t>
            </a:r>
            <a:r>
              <a:rPr b="1" i="1" lang="en"/>
              <a:t>Group 7 Gang</a:t>
            </a:r>
            <a:endParaRPr b="1" i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Task 4: Click on the </a:t>
            </a:r>
            <a:r>
              <a:rPr b="1" i="1" lang="en"/>
              <a:t>plus sign</a:t>
            </a:r>
            <a:r>
              <a:rPr lang="en"/>
              <a:t> to add an application to your family chat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Task 5: Out of the three applications </a:t>
            </a:r>
            <a:r>
              <a:rPr b="1" i="1" lang="en"/>
              <a:t>select the one(s)</a:t>
            </a:r>
            <a:r>
              <a:rPr lang="en"/>
              <a:t> you would like by </a:t>
            </a:r>
            <a:r>
              <a:rPr b="1" i="1" lang="en"/>
              <a:t>clicking the button on the right</a:t>
            </a:r>
            <a:endParaRPr b="1" i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/>
              <a:t>Task 6: Click the </a:t>
            </a:r>
            <a:r>
              <a:rPr b="1" i="1" lang="en"/>
              <a:t>bar at the top</a:t>
            </a:r>
            <a:r>
              <a:rPr lang="en"/>
              <a:t> to finish adding selected application(s)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325" y="118950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575" y="11895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0"/>
          <p:cNvSpPr/>
          <p:nvPr/>
        </p:nvSpPr>
        <p:spPr>
          <a:xfrm>
            <a:off x="748250" y="11895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8250" y="11901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0">
            <a:hlinkClick action="ppaction://hlinksldjump"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750" y="398875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0"/>
          <p:cNvSpPr/>
          <p:nvPr/>
        </p:nvSpPr>
        <p:spPr>
          <a:xfrm>
            <a:off x="3142500" y="46655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0"/>
          <p:cNvSpPr/>
          <p:nvPr/>
        </p:nvSpPr>
        <p:spPr>
          <a:xfrm>
            <a:off x="3135150" y="72857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0"/>
          <p:cNvSpPr txBox="1"/>
          <p:nvPr/>
        </p:nvSpPr>
        <p:spPr>
          <a:xfrm>
            <a:off x="3098700" y="90672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20"/>
          <p:cNvSpPr/>
          <p:nvPr/>
        </p:nvSpPr>
        <p:spPr>
          <a:xfrm>
            <a:off x="869675" y="728575"/>
            <a:ext cx="2229000" cy="3893700"/>
          </a:xfrm>
          <a:prstGeom prst="roundRect">
            <a:avLst>
              <a:gd fmla="val 2556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06100" y="123980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501" name="Google Shape;50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07775" y="163152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02" name="Google Shape;502;p20"/>
          <p:cNvSpPr/>
          <p:nvPr/>
        </p:nvSpPr>
        <p:spPr>
          <a:xfrm>
            <a:off x="3135225" y="2048425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0"/>
          <p:cNvSpPr/>
          <p:nvPr/>
        </p:nvSpPr>
        <p:spPr>
          <a:xfrm>
            <a:off x="847200" y="462217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0"/>
          <p:cNvSpPr txBox="1"/>
          <p:nvPr/>
        </p:nvSpPr>
        <p:spPr>
          <a:xfrm>
            <a:off x="997800" y="43095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20"/>
          <p:cNvSpPr/>
          <p:nvPr/>
        </p:nvSpPr>
        <p:spPr>
          <a:xfrm>
            <a:off x="791750" y="831150"/>
            <a:ext cx="2619900" cy="4126500"/>
          </a:xfrm>
          <a:prstGeom prst="roundRect">
            <a:avLst>
              <a:gd fmla="val 603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977275" y="979450"/>
            <a:ext cx="23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Allow Hammöck to Access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7" name="Google Shape;50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025" y="1239799"/>
            <a:ext cx="2462701" cy="41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0"/>
          <p:cNvSpPr txBox="1"/>
          <p:nvPr/>
        </p:nvSpPr>
        <p:spPr>
          <a:xfrm>
            <a:off x="884350" y="1262325"/>
            <a:ext cx="2425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9" name="Google Shape;50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16315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0">
            <a:hlinkClick action="ppaction://hlinksldjump" r:id="rId10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18124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0">
            <a:hlinkClick action="ppaction://hlinksldjump" r:id="rId11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20199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2195072"/>
            <a:ext cx="305100" cy="23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241021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261031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28327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30260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321731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34086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36162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382408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40244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44326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0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004800" y="1621425"/>
            <a:ext cx="305100" cy="2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04801" y="4223138"/>
            <a:ext cx="305100" cy="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0"/>
          <p:cNvSpPr/>
          <p:nvPr/>
        </p:nvSpPr>
        <p:spPr>
          <a:xfrm>
            <a:off x="893650" y="2252550"/>
            <a:ext cx="2462700" cy="25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6" name="Google Shape;526;p20">
            <a:hlinkClick action="ppaction://hlinksldjump" r:id="rId14"/>
          </p:cNvPr>
          <p:cNvCxnSpPr/>
          <p:nvPr/>
        </p:nvCxnSpPr>
        <p:spPr>
          <a:xfrm>
            <a:off x="958700" y="923700"/>
            <a:ext cx="23325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7" name="Google Shape;527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201288" y="0"/>
            <a:ext cx="6429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325" y="97975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3575" y="97975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1"/>
          <p:cNvSpPr/>
          <p:nvPr/>
        </p:nvSpPr>
        <p:spPr>
          <a:xfrm>
            <a:off x="804250" y="97975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250" y="98038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1">
            <a:hlinkClick action="ppaction://hlinksldjump"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0500" y="9805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1"/>
          <p:cNvSpPr/>
          <p:nvPr/>
        </p:nvSpPr>
        <p:spPr>
          <a:xfrm>
            <a:off x="3198500" y="445575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1"/>
          <p:cNvSpPr/>
          <p:nvPr/>
        </p:nvSpPr>
        <p:spPr>
          <a:xfrm>
            <a:off x="3191150" y="707600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1"/>
          <p:cNvSpPr txBox="1"/>
          <p:nvPr/>
        </p:nvSpPr>
        <p:spPr>
          <a:xfrm>
            <a:off x="3154700" y="885750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21"/>
          <p:cNvSpPr/>
          <p:nvPr/>
        </p:nvSpPr>
        <p:spPr>
          <a:xfrm>
            <a:off x="925675" y="707600"/>
            <a:ext cx="2229000" cy="3893700"/>
          </a:xfrm>
          <a:prstGeom prst="roundRect">
            <a:avLst>
              <a:gd fmla="val 2556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1" name="Google Shape;54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62100" y="1218825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542" name="Google Shape;54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3775" y="1610549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43" name="Google Shape;543;p21"/>
          <p:cNvSpPr/>
          <p:nvPr/>
        </p:nvSpPr>
        <p:spPr>
          <a:xfrm>
            <a:off x="3191225" y="2027450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1"/>
          <p:cNvSpPr/>
          <p:nvPr/>
        </p:nvSpPr>
        <p:spPr>
          <a:xfrm>
            <a:off x="903200" y="4601200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1"/>
          <p:cNvSpPr txBox="1"/>
          <p:nvPr/>
        </p:nvSpPr>
        <p:spPr>
          <a:xfrm>
            <a:off x="1053800" y="409975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21">
            <a:hlinkClick action="ppaction://hlinksldjump" r:id="rId8"/>
          </p:cNvPr>
          <p:cNvSpPr/>
          <p:nvPr/>
        </p:nvSpPr>
        <p:spPr>
          <a:xfrm>
            <a:off x="962850" y="445575"/>
            <a:ext cx="150600" cy="11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1"/>
          <p:cNvSpPr/>
          <p:nvPr/>
        </p:nvSpPr>
        <p:spPr>
          <a:xfrm>
            <a:off x="847750" y="810175"/>
            <a:ext cx="2619900" cy="4126500"/>
          </a:xfrm>
          <a:prstGeom prst="roundRect">
            <a:avLst>
              <a:gd fmla="val 603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1"/>
          <p:cNvSpPr txBox="1"/>
          <p:nvPr/>
        </p:nvSpPr>
        <p:spPr>
          <a:xfrm>
            <a:off x="1033275" y="958475"/>
            <a:ext cx="23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Allow Hammöck to Access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" name="Google Shape;54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6025" y="1218824"/>
            <a:ext cx="2462701" cy="41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21"/>
          <p:cNvSpPr txBox="1"/>
          <p:nvPr/>
        </p:nvSpPr>
        <p:spPr>
          <a:xfrm>
            <a:off x="940350" y="1241350"/>
            <a:ext cx="2425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1" name="Google Shape;551;p21">
            <a:hlinkClick action="ppaction://hlinksldjump"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16105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1">
            <a:hlinkClick action="ppaction://hlinksldjump" r:id="rId12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17914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19989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2174097"/>
            <a:ext cx="305100" cy="23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23892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25893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28117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30050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31963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33876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35952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380311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40034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44116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1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971500" y="1957825"/>
            <a:ext cx="394400" cy="2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60801" y="4202163"/>
            <a:ext cx="305100" cy="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21"/>
          <p:cNvSpPr/>
          <p:nvPr/>
        </p:nvSpPr>
        <p:spPr>
          <a:xfrm>
            <a:off x="949650" y="2231575"/>
            <a:ext cx="2462700" cy="25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8" name="Google Shape;568;p21">
            <a:hlinkClick action="ppaction://hlinksldjump" r:id="rId15"/>
          </p:cNvPr>
          <p:cNvCxnSpPr/>
          <p:nvPr/>
        </p:nvCxnSpPr>
        <p:spPr>
          <a:xfrm>
            <a:off x="1014700" y="902725"/>
            <a:ext cx="23604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69" name="Google Shape;569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215288" y="0"/>
            <a:ext cx="6429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350" y="42000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7600" y="420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22"/>
          <p:cNvSpPr/>
          <p:nvPr/>
        </p:nvSpPr>
        <p:spPr>
          <a:xfrm>
            <a:off x="678275" y="420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275" y="420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22">
            <a:hlinkClick action="ppaction://hlinksldjump"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4525" y="42075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2"/>
          <p:cNvSpPr/>
          <p:nvPr/>
        </p:nvSpPr>
        <p:spPr>
          <a:xfrm>
            <a:off x="3072525" y="3896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2"/>
          <p:cNvSpPr/>
          <p:nvPr/>
        </p:nvSpPr>
        <p:spPr>
          <a:xfrm>
            <a:off x="3065175" y="6516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2"/>
          <p:cNvSpPr txBox="1"/>
          <p:nvPr/>
        </p:nvSpPr>
        <p:spPr>
          <a:xfrm>
            <a:off x="3028725" y="8297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22"/>
          <p:cNvSpPr/>
          <p:nvPr/>
        </p:nvSpPr>
        <p:spPr>
          <a:xfrm>
            <a:off x="799700" y="651625"/>
            <a:ext cx="2229000" cy="3893700"/>
          </a:xfrm>
          <a:prstGeom prst="roundRect">
            <a:avLst>
              <a:gd fmla="val 2556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36125" y="11628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584" name="Google Shape;58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37800" y="15545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85" name="Google Shape;585;p22"/>
          <p:cNvSpPr/>
          <p:nvPr/>
        </p:nvSpPr>
        <p:spPr>
          <a:xfrm>
            <a:off x="3065250" y="1971475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2"/>
          <p:cNvSpPr/>
          <p:nvPr/>
        </p:nvSpPr>
        <p:spPr>
          <a:xfrm>
            <a:off x="777225" y="45452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2"/>
          <p:cNvSpPr txBox="1"/>
          <p:nvPr/>
        </p:nvSpPr>
        <p:spPr>
          <a:xfrm>
            <a:off x="927825" y="3540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22">
            <a:hlinkClick action="ppaction://hlinksldjump" r:id="rId8"/>
          </p:cNvPr>
          <p:cNvSpPr/>
          <p:nvPr/>
        </p:nvSpPr>
        <p:spPr>
          <a:xfrm>
            <a:off x="836875" y="389600"/>
            <a:ext cx="150600" cy="11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2"/>
          <p:cNvSpPr/>
          <p:nvPr/>
        </p:nvSpPr>
        <p:spPr>
          <a:xfrm>
            <a:off x="721775" y="754200"/>
            <a:ext cx="2619900" cy="4126500"/>
          </a:xfrm>
          <a:prstGeom prst="roundRect">
            <a:avLst>
              <a:gd fmla="val 603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2"/>
          <p:cNvSpPr txBox="1"/>
          <p:nvPr/>
        </p:nvSpPr>
        <p:spPr>
          <a:xfrm>
            <a:off x="907300" y="902500"/>
            <a:ext cx="23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Allow Hammöck to Access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1" name="Google Shape;591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0050" y="1162849"/>
            <a:ext cx="2462701" cy="41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2"/>
          <p:cNvSpPr txBox="1"/>
          <p:nvPr/>
        </p:nvSpPr>
        <p:spPr>
          <a:xfrm>
            <a:off x="814375" y="1185375"/>
            <a:ext cx="2425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93" name="Google Shape;593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15545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22">
            <a:hlinkClick action="ppaction://hlinksldjump" r:id="rId11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173548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19429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2118122"/>
            <a:ext cx="305100" cy="23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23332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25333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27558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29490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31403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33316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35393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37471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39474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43556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22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07202" y="1901850"/>
            <a:ext cx="332723" cy="2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34826" y="4146188"/>
            <a:ext cx="305100" cy="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2"/>
          <p:cNvSpPr/>
          <p:nvPr/>
        </p:nvSpPr>
        <p:spPr>
          <a:xfrm>
            <a:off x="823675" y="2175600"/>
            <a:ext cx="2462700" cy="25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22">
            <a:hlinkClick action="ppaction://hlinksldjump" r:id="rId14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921013" y="1523332"/>
            <a:ext cx="305100" cy="2705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22">
            <a:hlinkClick action="ppaction://hlinksldjump" r:id="rId15"/>
          </p:cNvPr>
          <p:cNvCxnSpPr/>
          <p:nvPr/>
        </p:nvCxnSpPr>
        <p:spPr>
          <a:xfrm>
            <a:off x="898025" y="828150"/>
            <a:ext cx="23325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12" name="Google Shape;612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77738" y="0"/>
            <a:ext cx="6429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75" y="39025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2625" y="39025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3"/>
          <p:cNvSpPr/>
          <p:nvPr/>
        </p:nvSpPr>
        <p:spPr>
          <a:xfrm>
            <a:off x="643300" y="39025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Google Shape;62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300" y="39088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23">
            <a:hlinkClick action="ppaction://hlinksldjump"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9550" y="391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23"/>
          <p:cNvSpPr/>
          <p:nvPr/>
        </p:nvSpPr>
        <p:spPr>
          <a:xfrm>
            <a:off x="3037550" y="386625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3"/>
          <p:cNvSpPr/>
          <p:nvPr/>
        </p:nvSpPr>
        <p:spPr>
          <a:xfrm>
            <a:off x="3030200" y="648650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3"/>
          <p:cNvSpPr txBox="1"/>
          <p:nvPr/>
        </p:nvSpPr>
        <p:spPr>
          <a:xfrm>
            <a:off x="2993750" y="826800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23"/>
          <p:cNvSpPr/>
          <p:nvPr/>
        </p:nvSpPr>
        <p:spPr>
          <a:xfrm>
            <a:off x="764725" y="648650"/>
            <a:ext cx="2229000" cy="3893700"/>
          </a:xfrm>
          <a:prstGeom prst="roundRect">
            <a:avLst>
              <a:gd fmla="val 2556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6" name="Google Shape;62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01150" y="1159875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627" name="Google Shape;62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02825" y="1551599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28" name="Google Shape;628;p23"/>
          <p:cNvSpPr/>
          <p:nvPr/>
        </p:nvSpPr>
        <p:spPr>
          <a:xfrm>
            <a:off x="3030275" y="1968500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3"/>
          <p:cNvSpPr/>
          <p:nvPr/>
        </p:nvSpPr>
        <p:spPr>
          <a:xfrm>
            <a:off x="742250" y="4542250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3"/>
          <p:cNvSpPr txBox="1"/>
          <p:nvPr/>
        </p:nvSpPr>
        <p:spPr>
          <a:xfrm>
            <a:off x="892850" y="351025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1" name="Google Shape;631;p23">
            <a:hlinkClick action="ppaction://hlinksldjump" r:id="rId8"/>
          </p:cNvPr>
          <p:cNvSpPr/>
          <p:nvPr/>
        </p:nvSpPr>
        <p:spPr>
          <a:xfrm>
            <a:off x="801900" y="386625"/>
            <a:ext cx="150600" cy="11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3"/>
          <p:cNvSpPr/>
          <p:nvPr/>
        </p:nvSpPr>
        <p:spPr>
          <a:xfrm>
            <a:off x="686800" y="751225"/>
            <a:ext cx="2619900" cy="4126500"/>
          </a:xfrm>
          <a:prstGeom prst="roundRect">
            <a:avLst>
              <a:gd fmla="val 603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3"/>
          <p:cNvSpPr txBox="1"/>
          <p:nvPr/>
        </p:nvSpPr>
        <p:spPr>
          <a:xfrm>
            <a:off x="872325" y="899525"/>
            <a:ext cx="23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Allow Hammöck to Access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4" name="Google Shape;634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075" y="1159874"/>
            <a:ext cx="2462701" cy="41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23"/>
          <p:cNvSpPr txBox="1"/>
          <p:nvPr/>
        </p:nvSpPr>
        <p:spPr>
          <a:xfrm>
            <a:off x="779400" y="1182400"/>
            <a:ext cx="2425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6" name="Google Shape;636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15516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173251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23">
            <a:hlinkClick action="ppaction://hlinksldjump" r:id="rId11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19399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2115147"/>
            <a:ext cx="305100" cy="23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233028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253038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27528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29460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313738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33287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35363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37441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39445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43526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899851" y="4143213"/>
            <a:ext cx="305100" cy="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3"/>
          <p:cNvSpPr/>
          <p:nvPr/>
        </p:nvSpPr>
        <p:spPr>
          <a:xfrm>
            <a:off x="788700" y="2172625"/>
            <a:ext cx="2462700" cy="25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2" name="Google Shape;652;p23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55200" y="1473401"/>
            <a:ext cx="351791" cy="3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3">
            <a:hlinkClick action="ppaction://hlinksldjump" r:id="rId14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86025" y="1701349"/>
            <a:ext cx="305100" cy="270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4" name="Google Shape;654;p23">
            <a:hlinkClick action="ppaction://hlinksldjump" r:id="rId15"/>
          </p:cNvPr>
          <p:cNvCxnSpPr/>
          <p:nvPr/>
        </p:nvCxnSpPr>
        <p:spPr>
          <a:xfrm>
            <a:off x="853750" y="825175"/>
            <a:ext cx="2388300" cy="18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55" name="Google Shape;655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099813" y="-34975"/>
            <a:ext cx="6429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152400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2650" y="1524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4"/>
          <p:cNvSpPr/>
          <p:nvPr/>
        </p:nvSpPr>
        <p:spPr>
          <a:xfrm>
            <a:off x="573325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325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24">
            <a:hlinkClick action="ppaction://hlinksldjump"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9575" y="152475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24"/>
          <p:cNvSpPr/>
          <p:nvPr/>
        </p:nvSpPr>
        <p:spPr>
          <a:xfrm>
            <a:off x="2967575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4"/>
          <p:cNvSpPr/>
          <p:nvPr/>
        </p:nvSpPr>
        <p:spPr>
          <a:xfrm>
            <a:off x="2960225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4"/>
          <p:cNvSpPr txBox="1"/>
          <p:nvPr/>
        </p:nvSpPr>
        <p:spPr>
          <a:xfrm>
            <a:off x="2923775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24"/>
          <p:cNvSpPr/>
          <p:nvPr/>
        </p:nvSpPr>
        <p:spPr>
          <a:xfrm>
            <a:off x="694750" y="762025"/>
            <a:ext cx="2229000" cy="3893700"/>
          </a:xfrm>
          <a:prstGeom prst="roundRect">
            <a:avLst>
              <a:gd fmla="val 2556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31175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670" name="Google Shape;67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2850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71" name="Google Shape;671;p24"/>
          <p:cNvSpPr/>
          <p:nvPr/>
        </p:nvSpPr>
        <p:spPr>
          <a:xfrm>
            <a:off x="2960300" y="2081875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4"/>
          <p:cNvSpPr/>
          <p:nvPr/>
        </p:nvSpPr>
        <p:spPr>
          <a:xfrm>
            <a:off x="672275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4"/>
          <p:cNvSpPr txBox="1"/>
          <p:nvPr/>
        </p:nvSpPr>
        <p:spPr>
          <a:xfrm>
            <a:off x="822875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24">
            <a:hlinkClick action="ppaction://hlinksldjump" r:id="rId8"/>
          </p:cNvPr>
          <p:cNvSpPr/>
          <p:nvPr/>
        </p:nvSpPr>
        <p:spPr>
          <a:xfrm>
            <a:off x="731925" y="500000"/>
            <a:ext cx="150600" cy="11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4"/>
          <p:cNvSpPr/>
          <p:nvPr/>
        </p:nvSpPr>
        <p:spPr>
          <a:xfrm>
            <a:off x="616825" y="864600"/>
            <a:ext cx="2619900" cy="4126500"/>
          </a:xfrm>
          <a:prstGeom prst="roundRect">
            <a:avLst>
              <a:gd fmla="val 603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4"/>
          <p:cNvSpPr txBox="1"/>
          <p:nvPr/>
        </p:nvSpPr>
        <p:spPr>
          <a:xfrm>
            <a:off x="802350" y="1012900"/>
            <a:ext cx="23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Allow Hammöck to Access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7" name="Google Shape;677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5100" y="1273249"/>
            <a:ext cx="2462701" cy="41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4"/>
          <p:cNvSpPr txBox="1"/>
          <p:nvPr/>
        </p:nvSpPr>
        <p:spPr>
          <a:xfrm>
            <a:off x="709425" y="1295775"/>
            <a:ext cx="2425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9" name="Google Shape;679;p24">
            <a:hlinkClick action="ppaction://hlinksldjump"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16649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184588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4">
            <a:hlinkClick action="ppaction://hlinksldjump" r:id="rId12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20533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2228522"/>
            <a:ext cx="305100" cy="23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24436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26437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28662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30594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32507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34420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36497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385753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40578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446605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829876" y="4256588"/>
            <a:ext cx="305100" cy="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24"/>
          <p:cNvSpPr/>
          <p:nvPr/>
        </p:nvSpPr>
        <p:spPr>
          <a:xfrm>
            <a:off x="718725" y="2286000"/>
            <a:ext cx="2462700" cy="25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5" name="Google Shape;695;p24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816050" y="1814724"/>
            <a:ext cx="305100" cy="270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4">
            <a:hlinkClick action="ppaction://hlinksldjump" r:id="rId15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817726" y="2036898"/>
            <a:ext cx="301750" cy="2675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24">
            <a:hlinkClick action="ppaction://hlinksldjump" r:id="rId16"/>
          </p:cNvPr>
          <p:cNvCxnSpPr/>
          <p:nvPr/>
        </p:nvCxnSpPr>
        <p:spPr>
          <a:xfrm>
            <a:off x="793075" y="975725"/>
            <a:ext cx="23697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8" name="Google Shape;698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022838" y="0"/>
            <a:ext cx="64293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225" y="40425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8475" y="40425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25"/>
          <p:cNvSpPr/>
          <p:nvPr/>
        </p:nvSpPr>
        <p:spPr>
          <a:xfrm>
            <a:off x="1189150" y="40425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6" name="Google Shape;7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150" y="40488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5">
            <a:hlinkClick action="ppaction://hlinksldjump" r:id="rId5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3675" y="761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25"/>
          <p:cNvSpPr/>
          <p:nvPr/>
        </p:nvSpPr>
        <p:spPr>
          <a:xfrm>
            <a:off x="3583400" y="388025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5"/>
          <p:cNvSpPr/>
          <p:nvPr/>
        </p:nvSpPr>
        <p:spPr>
          <a:xfrm>
            <a:off x="3576050" y="650050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5"/>
          <p:cNvSpPr txBox="1"/>
          <p:nvPr/>
        </p:nvSpPr>
        <p:spPr>
          <a:xfrm>
            <a:off x="3539600" y="828200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25"/>
          <p:cNvSpPr/>
          <p:nvPr/>
        </p:nvSpPr>
        <p:spPr>
          <a:xfrm>
            <a:off x="1310575" y="650050"/>
            <a:ext cx="2229000" cy="3893700"/>
          </a:xfrm>
          <a:prstGeom prst="roundRect">
            <a:avLst>
              <a:gd fmla="val 2556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Another User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2" name="Google Shape;71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47000" y="1161275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713" name="Google Shape;713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48675" y="1552999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14" name="Google Shape;714;p25"/>
          <p:cNvSpPr/>
          <p:nvPr/>
        </p:nvSpPr>
        <p:spPr>
          <a:xfrm>
            <a:off x="3576125" y="1969900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25"/>
          <p:cNvSpPr/>
          <p:nvPr/>
        </p:nvSpPr>
        <p:spPr>
          <a:xfrm>
            <a:off x="1288100" y="4543650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5"/>
          <p:cNvSpPr txBox="1"/>
          <p:nvPr/>
        </p:nvSpPr>
        <p:spPr>
          <a:xfrm>
            <a:off x="1438700" y="352425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7" name="Google Shape;717;p25">
            <a:hlinkClick action="ppaction://hlinksldjump" r:id="rId8"/>
          </p:cNvPr>
          <p:cNvSpPr/>
          <p:nvPr/>
        </p:nvSpPr>
        <p:spPr>
          <a:xfrm>
            <a:off x="1347750" y="388025"/>
            <a:ext cx="150600" cy="111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5"/>
          <p:cNvSpPr/>
          <p:nvPr/>
        </p:nvSpPr>
        <p:spPr>
          <a:xfrm>
            <a:off x="1232650" y="752625"/>
            <a:ext cx="2619900" cy="4126500"/>
          </a:xfrm>
          <a:prstGeom prst="roundRect">
            <a:avLst>
              <a:gd fmla="val 6030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25"/>
          <p:cNvSpPr txBox="1"/>
          <p:nvPr/>
        </p:nvSpPr>
        <p:spPr>
          <a:xfrm>
            <a:off x="1418175" y="900925"/>
            <a:ext cx="231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Allow Hammöck to Access</a:t>
            </a:r>
            <a:endParaRPr b="0" i="0" sz="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0" name="Google Shape;720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10925" y="1161274"/>
            <a:ext cx="2462701" cy="41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25"/>
          <p:cNvSpPr txBox="1"/>
          <p:nvPr/>
        </p:nvSpPr>
        <p:spPr>
          <a:xfrm>
            <a:off x="1325250" y="1183800"/>
            <a:ext cx="2425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2" name="Google Shape;722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15530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173391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19413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2116547"/>
            <a:ext cx="305100" cy="23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233168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253178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27542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29474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3138788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33301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353772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3745563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3945900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4354075"/>
            <a:ext cx="305100" cy="2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25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18077" y="1900275"/>
            <a:ext cx="332723" cy="2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445701" y="4144613"/>
            <a:ext cx="305100" cy="2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25"/>
          <p:cNvSpPr/>
          <p:nvPr/>
        </p:nvSpPr>
        <p:spPr>
          <a:xfrm>
            <a:off x="1334550" y="2174025"/>
            <a:ext cx="2462700" cy="25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9" name="Google Shape;739;p25">
            <a:hlinkClick action="ppaction://hlinksldjump" r:id="rId13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01050" y="1474801"/>
            <a:ext cx="332725" cy="29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31875" y="1702749"/>
            <a:ext cx="305100" cy="270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Google Shape;741;p25">
            <a:hlinkClick action="ppaction://hlinksldjump" r:id="rId14"/>
          </p:cNvPr>
          <p:cNvCxnSpPr/>
          <p:nvPr/>
        </p:nvCxnSpPr>
        <p:spPr>
          <a:xfrm>
            <a:off x="1390300" y="845175"/>
            <a:ext cx="2360400" cy="9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2" name="Google Shape;742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336500" y="-35775"/>
            <a:ext cx="6238874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8988" y="152400"/>
            <a:ext cx="272602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3363352" y="600350"/>
            <a:ext cx="517500" cy="50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0" name="Google Shape;100;p3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9880" y="600350"/>
            <a:ext cx="644445" cy="5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3363352" y="1050325"/>
            <a:ext cx="581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Hammock</a:t>
            </a:r>
            <a:endParaRPr b="0" i="0" sz="7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3998564" y="600350"/>
            <a:ext cx="517500" cy="50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660839" y="600350"/>
            <a:ext cx="517500" cy="50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5323127" y="600350"/>
            <a:ext cx="517500" cy="5097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6">
            <a:alphaModFix/>
          </a:blip>
          <a:srcRect b="-12642" l="9392" r="-7334" t="-7418"/>
          <a:stretch/>
        </p:blipFill>
        <p:spPr>
          <a:xfrm>
            <a:off x="2822950" y="-506038"/>
            <a:ext cx="4193300" cy="636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644850" y="152400"/>
            <a:ext cx="2706900" cy="48387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50" y="1123450"/>
            <a:ext cx="2923400" cy="231214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/>
        </p:nvSpPr>
        <p:spPr>
          <a:xfrm>
            <a:off x="1115150" y="3635450"/>
            <a:ext cx="165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Hammöck  </a:t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50" y="152388"/>
            <a:ext cx="2706900" cy="31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4674225" y="152325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4225" y="152388"/>
            <a:ext cx="2706900" cy="31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4952975" y="631875"/>
            <a:ext cx="16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Sign Up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4952975" y="1199625"/>
            <a:ext cx="21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Email</a:t>
            </a:r>
            <a:endParaRPr b="0" i="0" sz="11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4953025" y="1524000"/>
            <a:ext cx="21714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group7@cap3104.com</a:t>
            </a:r>
            <a:endParaRPr b="0" i="0" sz="11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4941950" y="2021100"/>
            <a:ext cx="21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b="0" i="0" sz="11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4942000" y="2345475"/>
            <a:ext cx="21714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************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4999475" y="2964375"/>
            <a:ext cx="204300" cy="204300"/>
          </a:xfrm>
          <a:prstGeom prst="rect">
            <a:avLst/>
          </a:prstGeom>
          <a:solidFill>
            <a:srgbClr val="FE5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5271050" y="2842575"/>
            <a:ext cx="184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 agree to the </a:t>
            </a:r>
            <a:r>
              <a:rPr b="0" i="0" lang="en" sz="9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Terms of Services </a:t>
            </a:r>
            <a:r>
              <a:rPr b="0" i="0" lang="en" sz="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0" i="0" lang="en" sz="9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Privacy Policy.</a:t>
            </a:r>
            <a:endParaRPr b="0" i="0" sz="9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4">
            <a:hlinkClick action="ppaction://hlinksldjump" r:id="rId5"/>
          </p:cNvPr>
          <p:cNvSpPr/>
          <p:nvPr/>
        </p:nvSpPr>
        <p:spPr>
          <a:xfrm>
            <a:off x="4963700" y="3304275"/>
            <a:ext cx="2127900" cy="312000"/>
          </a:xfrm>
          <a:prstGeom prst="roundRect">
            <a:avLst>
              <a:gd fmla="val 16667" name="adj"/>
            </a:avLst>
          </a:prstGeom>
          <a:solidFill>
            <a:srgbClr val="FE5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5099925" y="3751875"/>
            <a:ext cx="110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Have an Account? </a:t>
            </a:r>
            <a:endParaRPr b="0" i="0" sz="9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6109725" y="3750950"/>
            <a:ext cx="110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Sign In</a:t>
            </a:r>
            <a:endParaRPr b="0" i="0" sz="9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725" y="1524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>
            <a:hlinkClick action="ppaction://hlinksldjump" r:id="rId6"/>
          </p:cNvPr>
          <p:cNvSpPr txBox="1"/>
          <p:nvPr/>
        </p:nvSpPr>
        <p:spPr>
          <a:xfrm>
            <a:off x="4963700" y="3260175"/>
            <a:ext cx="2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7781904" y="1484964"/>
            <a:ext cx="1261612" cy="2265985"/>
          </a:xfrm>
          <a:prstGeom prst="wedgeRoundRectCallout">
            <a:avLst>
              <a:gd fmla="val -110568" name="adj1"/>
              <a:gd fmla="val -20832" name="adj2"/>
              <a:gd fmla="val 16667" name="adj3"/>
            </a:avLst>
          </a:pr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 opening the app for the first time, the user is prompted to either create an account or sign-in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/>
          <p:nvPr/>
        </p:nvSpPr>
        <p:spPr>
          <a:xfrm>
            <a:off x="644850" y="152400"/>
            <a:ext cx="2706900" cy="48387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50" y="1123450"/>
            <a:ext cx="2923400" cy="23121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 txBox="1"/>
          <p:nvPr/>
        </p:nvSpPr>
        <p:spPr>
          <a:xfrm>
            <a:off x="1115150" y="3635450"/>
            <a:ext cx="165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Hammöck  </a:t>
            </a:r>
            <a:endParaRPr b="0"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6" name="Google Shape;13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850" y="152388"/>
            <a:ext cx="2706900" cy="31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/>
        </p:nvSpPr>
        <p:spPr>
          <a:xfrm>
            <a:off x="4674225" y="152325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4225" y="152388"/>
            <a:ext cx="2706900" cy="311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4952975" y="631875"/>
            <a:ext cx="16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Sign Up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952975" y="1199625"/>
            <a:ext cx="21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Email</a:t>
            </a:r>
            <a:endParaRPr b="0" i="0" sz="11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4953025" y="1524000"/>
            <a:ext cx="21714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group7@cap3104.com</a:t>
            </a:r>
            <a:endParaRPr b="0" i="0" sz="1100" u="none" cap="none" strike="noStrike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4941950" y="2021100"/>
            <a:ext cx="217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Password</a:t>
            </a:r>
            <a:endParaRPr b="0" i="0" sz="11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5"/>
          <p:cNvSpPr txBox="1"/>
          <p:nvPr/>
        </p:nvSpPr>
        <p:spPr>
          <a:xfrm>
            <a:off x="4942000" y="2345475"/>
            <a:ext cx="2171400" cy="35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************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5"/>
          <p:cNvSpPr txBox="1"/>
          <p:nvPr/>
        </p:nvSpPr>
        <p:spPr>
          <a:xfrm>
            <a:off x="4999475" y="2964375"/>
            <a:ext cx="204300" cy="204300"/>
          </a:xfrm>
          <a:prstGeom prst="rect">
            <a:avLst/>
          </a:prstGeom>
          <a:solidFill>
            <a:srgbClr val="FE5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5"/>
          <p:cNvSpPr txBox="1"/>
          <p:nvPr/>
        </p:nvSpPr>
        <p:spPr>
          <a:xfrm>
            <a:off x="5271050" y="2842575"/>
            <a:ext cx="184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 agree to the </a:t>
            </a:r>
            <a:r>
              <a:rPr b="0" i="0" lang="en" sz="9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Terms of Services </a:t>
            </a:r>
            <a:r>
              <a:rPr b="0" i="0" lang="en" sz="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0" i="0" lang="en" sz="9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Privacy Policy.</a:t>
            </a:r>
            <a:endParaRPr b="0" i="0" sz="9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5">
            <a:hlinkClick action="ppaction://hlinksldjump" r:id="rId5"/>
          </p:cNvPr>
          <p:cNvSpPr/>
          <p:nvPr/>
        </p:nvSpPr>
        <p:spPr>
          <a:xfrm>
            <a:off x="4963700" y="3304275"/>
            <a:ext cx="2127900" cy="312000"/>
          </a:xfrm>
          <a:prstGeom prst="roundRect">
            <a:avLst>
              <a:gd fmla="val 16667" name="adj"/>
            </a:avLst>
          </a:prstGeom>
          <a:solidFill>
            <a:srgbClr val="FE5F5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5099925" y="3751875"/>
            <a:ext cx="110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Have an Account? </a:t>
            </a:r>
            <a:endParaRPr b="0" i="0" sz="9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6109725" y="3750950"/>
            <a:ext cx="110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Sign In</a:t>
            </a:r>
            <a:endParaRPr b="0" i="0" sz="9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8725" y="1524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>
            <a:hlinkClick action="ppaction://hlinksldjump" r:id="rId6"/>
          </p:cNvPr>
          <p:cNvSpPr txBox="1"/>
          <p:nvPr/>
        </p:nvSpPr>
        <p:spPr>
          <a:xfrm>
            <a:off x="4963700" y="3260175"/>
            <a:ext cx="21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2509826" y="741456"/>
            <a:ext cx="2668839" cy="1508267"/>
          </a:xfrm>
          <a:custGeom>
            <a:rect b="b" l="l" r="r" t="t"/>
            <a:pathLst>
              <a:path extrusionOk="0" h="1508267" w="2668839">
                <a:moveTo>
                  <a:pt x="764133" y="210273"/>
                </a:moveTo>
                <a:cubicBezTo>
                  <a:pt x="764133" y="94142"/>
                  <a:pt x="858275" y="0"/>
                  <a:pt x="974406" y="0"/>
                </a:cubicBezTo>
                <a:lnTo>
                  <a:pt x="974402" y="0"/>
                </a:lnTo>
                <a:lnTo>
                  <a:pt x="974402" y="0"/>
                </a:lnTo>
                <a:lnTo>
                  <a:pt x="1289805" y="0"/>
                </a:lnTo>
                <a:lnTo>
                  <a:pt x="1815472" y="0"/>
                </a:lnTo>
                <a:cubicBezTo>
                  <a:pt x="1931603" y="0"/>
                  <a:pt x="2025745" y="94142"/>
                  <a:pt x="2025745" y="210273"/>
                </a:cubicBezTo>
                <a:lnTo>
                  <a:pt x="2025745" y="251378"/>
                </a:lnTo>
                <a:lnTo>
                  <a:pt x="2668839" y="361909"/>
                </a:lnTo>
                <a:lnTo>
                  <a:pt x="2025745" y="628445"/>
                </a:lnTo>
                <a:lnTo>
                  <a:pt x="2025745" y="1297994"/>
                </a:lnTo>
                <a:cubicBezTo>
                  <a:pt x="2025745" y="1414125"/>
                  <a:pt x="1931603" y="1508267"/>
                  <a:pt x="1815472" y="1508267"/>
                </a:cubicBezTo>
                <a:lnTo>
                  <a:pt x="1289805" y="1508267"/>
                </a:lnTo>
                <a:lnTo>
                  <a:pt x="974402" y="1508267"/>
                </a:lnTo>
                <a:lnTo>
                  <a:pt x="974402" y="1508267"/>
                </a:lnTo>
                <a:lnTo>
                  <a:pt x="974406" y="1508267"/>
                </a:lnTo>
                <a:cubicBezTo>
                  <a:pt x="858275" y="1508267"/>
                  <a:pt x="764133" y="1414125"/>
                  <a:pt x="764133" y="1297994"/>
                </a:cubicBezTo>
                <a:lnTo>
                  <a:pt x="764133" y="628445"/>
                </a:lnTo>
                <a:lnTo>
                  <a:pt x="0" y="439931"/>
                </a:lnTo>
                <a:lnTo>
                  <a:pt x="764133" y="251378"/>
                </a:lnTo>
                <a:lnTo>
                  <a:pt x="764133" y="210273"/>
                </a:lnTo>
                <a:close/>
              </a:path>
            </a:pathLst>
          </a:cu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A similar color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theme is used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throughout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app for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/>
          <p:nvPr/>
        </p:nvSpPr>
        <p:spPr>
          <a:xfrm>
            <a:off x="997850" y="152400"/>
            <a:ext cx="2706900" cy="48387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850" y="152400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100" y="1524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>
            <a:hlinkClick action="ppaction://hlinksldjump" r:id="rId5"/>
          </p:cNvPr>
          <p:cNvSpPr/>
          <p:nvPr/>
        </p:nvSpPr>
        <p:spPr>
          <a:xfrm>
            <a:off x="1082750" y="1283725"/>
            <a:ext cx="1254600" cy="173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2365250" y="1283725"/>
            <a:ext cx="1254600" cy="173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1082750" y="620213"/>
            <a:ext cx="25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A8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Hammöck</a:t>
            </a:r>
            <a:endParaRPr b="0" i="0" sz="14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1082625" y="1283725"/>
            <a:ext cx="1254600" cy="369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7 Gang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2365250" y="1283725"/>
            <a:ext cx="1254600" cy="369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new Hammöck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1220900" y="1653025"/>
            <a:ext cx="97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Brandyn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2655950" y="1835725"/>
            <a:ext cx="673200" cy="627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/>
          <p:nvPr/>
        </p:nvSpPr>
        <p:spPr>
          <a:xfrm>
            <a:off x="2655950" y="1835725"/>
            <a:ext cx="673200" cy="627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>
            <a:hlinkClick action="ppaction://hlinksldjump" r:id="rId6"/>
          </p:cNvPr>
          <p:cNvSpPr txBox="1"/>
          <p:nvPr/>
        </p:nvSpPr>
        <p:spPr>
          <a:xfrm>
            <a:off x="2728725" y="1903875"/>
            <a:ext cx="4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0425" y="-179013"/>
            <a:ext cx="3136950" cy="550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6"/>
          <p:cNvSpPr/>
          <p:nvPr/>
        </p:nvSpPr>
        <p:spPr>
          <a:xfrm>
            <a:off x="110971" y="3363733"/>
            <a:ext cx="2544979" cy="1449427"/>
          </a:xfrm>
          <a:prstGeom prst="wedgeRoundRectCallout">
            <a:avLst>
              <a:gd fmla="val 10376" name="adj1"/>
              <a:gd fmla="val -101922" name="adj2"/>
              <a:gd fmla="val 16667" name="adj3"/>
            </a:avLst>
          </a:pr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Conversations are organized in </a:t>
            </a:r>
            <a:r>
              <a:rPr lang="en">
                <a:solidFill>
                  <a:schemeClr val="lt1"/>
                </a:solidFill>
              </a:rPr>
              <a:t>one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easy-to-access location. Users can also see an overview of who is in each conversation.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4191532" y="2639019"/>
            <a:ext cx="1617786" cy="1449427"/>
          </a:xfrm>
          <a:prstGeom prst="wedgeRoundRectCallout">
            <a:avLst>
              <a:gd fmla="val -111057" name="adj1"/>
              <a:gd fmla="val -69340" name="adj2"/>
              <a:gd fmla="val 16667" name="adj3"/>
            </a:avLst>
          </a:pr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new chat can be created with a single tap of the plus button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/>
          <p:nvPr/>
        </p:nvSpPr>
        <p:spPr>
          <a:xfrm>
            <a:off x="997850" y="152400"/>
            <a:ext cx="2706900" cy="48387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850" y="152400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54100" y="1524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>
            <a:hlinkClick action="ppaction://hlinksldjump" r:id="rId5"/>
          </p:cNvPr>
          <p:cNvSpPr/>
          <p:nvPr/>
        </p:nvSpPr>
        <p:spPr>
          <a:xfrm>
            <a:off x="1082750" y="1283725"/>
            <a:ext cx="1254600" cy="173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2365250" y="1283725"/>
            <a:ext cx="1254600" cy="173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1082750" y="620213"/>
            <a:ext cx="25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A8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Hammöck</a:t>
            </a:r>
            <a:endParaRPr b="0" i="0" sz="14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1082625" y="1283725"/>
            <a:ext cx="1254600" cy="369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7 Gang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2365250" y="1283725"/>
            <a:ext cx="1254600" cy="369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new Hammöck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7"/>
          <p:cNvSpPr txBox="1"/>
          <p:nvPr/>
        </p:nvSpPr>
        <p:spPr>
          <a:xfrm>
            <a:off x="1220900" y="1653025"/>
            <a:ext cx="97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Brandyn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2655950" y="1835725"/>
            <a:ext cx="673200" cy="627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7"/>
          <p:cNvSpPr/>
          <p:nvPr/>
        </p:nvSpPr>
        <p:spPr>
          <a:xfrm>
            <a:off x="2655950" y="1835725"/>
            <a:ext cx="673200" cy="627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7">
            <a:hlinkClick action="ppaction://hlinksldjump" r:id="rId6"/>
          </p:cNvPr>
          <p:cNvSpPr txBox="1"/>
          <p:nvPr/>
        </p:nvSpPr>
        <p:spPr>
          <a:xfrm>
            <a:off x="2728725" y="1903875"/>
            <a:ext cx="4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0425" y="-179013"/>
            <a:ext cx="3136950" cy="550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7"/>
          <p:cNvSpPr/>
          <p:nvPr/>
        </p:nvSpPr>
        <p:spPr>
          <a:xfrm>
            <a:off x="4191531" y="843324"/>
            <a:ext cx="1907817" cy="1620001"/>
          </a:xfrm>
          <a:prstGeom prst="wedgeRoundRectCallout">
            <a:avLst>
              <a:gd fmla="val -158853" name="adj1"/>
              <a:gd fmla="val -9829" name="adj2"/>
              <a:gd fmla="val 16667" name="adj3"/>
            </a:avLst>
          </a:pr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Customized names can be given to each conversation, so that the user can keep track of multiple chats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>
            <a:hlinkClick action="ppaction://hlinksldjump" r:id="rId3"/>
          </p:cNvPr>
          <p:cNvSpPr/>
          <p:nvPr/>
        </p:nvSpPr>
        <p:spPr>
          <a:xfrm>
            <a:off x="970375" y="152400"/>
            <a:ext cx="2706900" cy="4838700"/>
          </a:xfrm>
          <a:prstGeom prst="rect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0375" y="152400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6625" y="152400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>
            <a:hlinkClick action="ppaction://hlinksldjump" r:id="rId6"/>
          </p:cNvPr>
          <p:cNvSpPr/>
          <p:nvPr/>
        </p:nvSpPr>
        <p:spPr>
          <a:xfrm>
            <a:off x="1055275" y="1283725"/>
            <a:ext cx="1254600" cy="173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2337775" y="1283725"/>
            <a:ext cx="1254600" cy="173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055275" y="620213"/>
            <a:ext cx="2537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6AA8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Hammöck</a:t>
            </a:r>
            <a:endParaRPr b="0" i="0" sz="1400" u="none" cap="none" strike="noStrike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1055150" y="1283725"/>
            <a:ext cx="1254600" cy="369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7 Gang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2337775" y="1283725"/>
            <a:ext cx="1254600" cy="3693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new Hammöck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1193425" y="1653025"/>
            <a:ext cx="978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Brandyn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2628475" y="1835725"/>
            <a:ext cx="673200" cy="627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8">
            <a:hlinkClick action="ppaction://hlinksldjump" r:id="rId7"/>
          </p:cNvPr>
          <p:cNvSpPr/>
          <p:nvPr/>
        </p:nvSpPr>
        <p:spPr>
          <a:xfrm>
            <a:off x="1184125" y="1445725"/>
            <a:ext cx="2279400" cy="1407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2021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8"/>
          <p:cNvSpPr txBox="1"/>
          <p:nvPr/>
        </p:nvSpPr>
        <p:spPr>
          <a:xfrm>
            <a:off x="1305025" y="1841725"/>
            <a:ext cx="203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Sorry! This feature is unavailable at this time.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2350" y="-145100"/>
            <a:ext cx="3098300" cy="54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"/>
          <p:cNvSpPr/>
          <p:nvPr/>
        </p:nvSpPr>
        <p:spPr>
          <a:xfrm>
            <a:off x="1020325" y="152400"/>
            <a:ext cx="2706900" cy="4838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275" y="864625"/>
            <a:ext cx="2462700" cy="37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0225" y="464400"/>
            <a:ext cx="427000" cy="2265901"/>
          </a:xfrm>
          <a:prstGeom prst="rect">
            <a:avLst/>
          </a:prstGeom>
          <a:noFill/>
          <a:ln cap="flat" cmpd="tri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325" y="152463"/>
            <a:ext cx="2706900" cy="31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41750" y="508538"/>
            <a:ext cx="394395" cy="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9">
            <a:hlinkClick action="ppaction://hlinksldjump" r:id="rId8"/>
          </p:cNvPr>
          <p:cNvSpPr/>
          <p:nvPr/>
        </p:nvSpPr>
        <p:spPr>
          <a:xfrm>
            <a:off x="3414575" y="500000"/>
            <a:ext cx="232308" cy="17658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9">
            <a:hlinkClick action="ppaction://hlinksldjump" r:id="rId9"/>
          </p:cNvPr>
          <p:cNvSpPr/>
          <p:nvPr/>
        </p:nvSpPr>
        <p:spPr>
          <a:xfrm>
            <a:off x="3407225" y="762025"/>
            <a:ext cx="232200" cy="213600"/>
          </a:xfrm>
          <a:prstGeom prst="star4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9">
            <a:hlinkClick action="ppaction://hlinksldjump" r:id="rId10"/>
          </p:cNvPr>
          <p:cNvSpPr txBox="1"/>
          <p:nvPr/>
        </p:nvSpPr>
        <p:spPr>
          <a:xfrm>
            <a:off x="3370775" y="940175"/>
            <a:ext cx="3051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1141750" y="762025"/>
            <a:ext cx="2229000" cy="3893700"/>
          </a:xfrm>
          <a:prstGeom prst="roundRect">
            <a:avLst>
              <a:gd fmla="val 2556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Eric</a:t>
            </a:r>
            <a:endParaRPr b="1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 what’s up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Omar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Nothing much were are you?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800" u="none" cap="none" strike="noStrike">
              <a:solidFill>
                <a:srgbClr val="38761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I’m in Europe!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9">
            <a:hlinkClick action="ppaction://hlinksldjump"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78175" y="1273250"/>
            <a:ext cx="305100" cy="30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20" name="Google Shape;220;p9">
            <a:hlinkClick action="ppaction://hlinksldjump"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379850" y="1664974"/>
            <a:ext cx="301752" cy="3017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21" name="Google Shape;221;p9">
            <a:hlinkClick action="ppaction://hlinksldjump" r:id="rId15"/>
          </p:cNvPr>
          <p:cNvSpPr/>
          <p:nvPr/>
        </p:nvSpPr>
        <p:spPr>
          <a:xfrm>
            <a:off x="3407300" y="2081875"/>
            <a:ext cx="232200" cy="213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119275" y="4655625"/>
            <a:ext cx="2462700" cy="213600"/>
          </a:xfrm>
          <a:prstGeom prst="roundRect">
            <a:avLst>
              <a:gd fmla="val 16667" name="adj"/>
            </a:avLst>
          </a:prstGeom>
          <a:solidFill>
            <a:srgbClr val="EFFB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to send message....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1269875" y="464400"/>
            <a:ext cx="216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Group 7 Gang</a:t>
            </a:r>
            <a:endParaRPr b="0" i="0" sz="14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93250" y="965150"/>
            <a:ext cx="1491575" cy="118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923149" y="-33275"/>
            <a:ext cx="3127150" cy="548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9"/>
          <p:cNvSpPr/>
          <p:nvPr/>
        </p:nvSpPr>
        <p:spPr>
          <a:xfrm>
            <a:off x="4270230" y="167729"/>
            <a:ext cx="1989893" cy="2404021"/>
          </a:xfrm>
          <a:prstGeom prst="wedgeRoundRectCallout">
            <a:avLst>
              <a:gd fmla="val -78138" name="adj1"/>
              <a:gd fmla="val 5706" name="adj2"/>
              <a:gd fmla="val 16667" name="adj3"/>
            </a:avLst>
          </a:pr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toolbar allows for seamless integration with other apps. Users can easily recognize the icons of different apps that they are able to import content from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3608961" y="3041406"/>
            <a:ext cx="1261612" cy="1721019"/>
          </a:xfrm>
          <a:prstGeom prst="wedgeRoundRectCallout">
            <a:avLst>
              <a:gd fmla="val -49239" name="adj1"/>
              <a:gd fmla="val -91301" name="adj2"/>
              <a:gd fmla="val 16667" name="adj3"/>
            </a:avLst>
          </a:prstGeom>
          <a:solidFill>
            <a:schemeClr val="accent2"/>
          </a:solidFill>
          <a:ln cap="flat" cmpd="sng" w="25400">
            <a:solidFill>
              <a:srgbClr val="4D77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Tapping the plus button allows you to add another app to the toolbar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Adam Colwell</dc:creator>
</cp:coreProperties>
</file>